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56" r:id="rId2"/>
    <p:sldId id="258" r:id="rId3"/>
    <p:sldId id="259" r:id="rId4"/>
    <p:sldId id="260" r:id="rId5"/>
    <p:sldId id="261" r:id="rId6"/>
    <p:sldId id="263" r:id="rId7"/>
    <p:sldId id="264" r:id="rId8"/>
    <p:sldId id="267" r:id="rId9"/>
    <p:sldId id="268" r:id="rId10"/>
    <p:sldId id="266" r:id="rId11"/>
    <p:sldId id="265" r:id="rId12"/>
    <p:sldId id="269" r:id="rId13"/>
    <p:sldId id="271" r:id="rId14"/>
    <p:sldId id="273" r:id="rId15"/>
    <p:sldId id="272" r:id="rId16"/>
    <p:sldId id="275" r:id="rId17"/>
    <p:sldId id="270" r:id="rId18"/>
    <p:sldId id="279" r:id="rId19"/>
    <p:sldId id="278" r:id="rId20"/>
    <p:sldId id="280" r:id="rId21"/>
    <p:sldId id="282" r:id="rId22"/>
    <p:sldId id="286" r:id="rId23"/>
    <p:sldId id="287" r:id="rId24"/>
    <p:sldId id="283" r:id="rId25"/>
    <p:sldId id="257" r:id="rId26"/>
  </p:sldIdLst>
  <p:sldSz cx="9144000" cy="5143500" type="screen16x9"/>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139" d="100"/>
          <a:sy n="139" d="100"/>
        </p:scale>
        <p:origin x="-114" y="-15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1FC4D166-D079-40A2-BE21-2E8DD76B5017}" type="datetimeFigureOut">
              <a:rPr lang="en-GB" smtClean="0"/>
              <a:t>11/01/2017</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r>
              <a:rPr lang="en-GB" smtClean="0"/>
              <a:t>2015, © TRIAX A/S</a:t>
            </a:r>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23AE248E-682B-493B-B797-C7211B241D94}" type="slidenum">
              <a:rPr lang="en-GB" smtClean="0"/>
              <a:t>‹Nr.›</a:t>
            </a:fld>
            <a:endParaRPr lang="en-GB"/>
          </a:p>
        </p:txBody>
      </p:sp>
    </p:spTree>
    <p:extLst>
      <p:ext uri="{BB962C8B-B14F-4D97-AF65-F5344CB8AC3E}">
        <p14:creationId xmlns:p14="http://schemas.microsoft.com/office/powerpoint/2010/main" val="286741808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2C5F5107-56D2-469B-A737-DD45D843CC8B}" type="datetimeFigureOut">
              <a:rPr lang="en-GB" smtClean="0"/>
              <a:t>11/01/2017</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r>
              <a:rPr lang="en-GB" smtClean="0"/>
              <a:t>2015, © TRIAX A/S</a:t>
            </a:r>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B646E84-6E8A-4C2A-A5E6-A77FA095E796}" type="slidenum">
              <a:rPr lang="en-GB" smtClean="0"/>
              <a:t>‹Nr.›</a:t>
            </a:fld>
            <a:endParaRPr lang="en-GB"/>
          </a:p>
        </p:txBody>
      </p:sp>
    </p:spTree>
    <p:extLst>
      <p:ext uri="{BB962C8B-B14F-4D97-AF65-F5344CB8AC3E}">
        <p14:creationId xmlns:p14="http://schemas.microsoft.com/office/powerpoint/2010/main" val="394604714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1" name="Line 5"/>
          <p:cNvSpPr>
            <a:spLocks noChangeShapeType="1"/>
          </p:cNvSpPr>
          <p:nvPr userDrawn="1"/>
        </p:nvSpPr>
        <p:spPr bwMode="auto">
          <a:xfrm>
            <a:off x="0" y="4677984"/>
            <a:ext cx="9144000" cy="0"/>
          </a:xfrm>
          <a:prstGeom prst="line">
            <a:avLst/>
          </a:prstGeom>
          <a:noFill/>
          <a:ln w="69850">
            <a:solidFill>
              <a:srgbClr val="FF0000"/>
            </a:solidFill>
            <a:round/>
            <a:headEnd/>
            <a:tailEnd/>
          </a:ln>
        </p:spPr>
        <p:txBody>
          <a:bodyPr wrap="none" anchor="ctr"/>
          <a:lstStyle/>
          <a:p>
            <a:endParaRPr lang="da-DK"/>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563638"/>
            <a:ext cx="6336704" cy="1267341"/>
          </a:xfrm>
          <a:prstGeom prst="rect">
            <a:avLst/>
          </a:prstGeom>
        </p:spPr>
      </p:pic>
      <p:sp>
        <p:nvSpPr>
          <p:cNvPr id="2" name="Title 1"/>
          <p:cNvSpPr>
            <a:spLocks noGrp="1"/>
          </p:cNvSpPr>
          <p:nvPr>
            <p:ph type="ctrTitle"/>
          </p:nvPr>
        </p:nvSpPr>
        <p:spPr>
          <a:xfrm>
            <a:off x="685800" y="1597819"/>
            <a:ext cx="5614392" cy="1102519"/>
          </a:xfrm>
        </p:spPr>
        <p:txBody>
          <a:bodyPr/>
          <a:lstStyle>
            <a:lvl1pPr>
              <a:defRPr>
                <a:solidFill>
                  <a:schemeClr val="bg1"/>
                </a:solidFill>
              </a:defRPr>
            </a:lvl1pPr>
          </a:lstStyle>
          <a:p>
            <a:r>
              <a:rPr lang="de-DE" smtClean="0"/>
              <a:t>Titelmasterformat durch Klicken bearbeiten</a:t>
            </a:r>
            <a:endParaRPr lang="en-GB" dirty="0"/>
          </a:p>
        </p:txBody>
      </p:sp>
      <p:sp>
        <p:nvSpPr>
          <p:cNvPr id="3" name="Subtitle 2"/>
          <p:cNvSpPr>
            <a:spLocks noGrp="1"/>
          </p:cNvSpPr>
          <p:nvPr>
            <p:ph type="subTitle" idx="1"/>
          </p:nvPr>
        </p:nvSpPr>
        <p:spPr>
          <a:xfrm>
            <a:off x="683568" y="2895786"/>
            <a:ext cx="7776864" cy="131445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GB" dirty="0"/>
          </a:p>
        </p:txBody>
      </p:sp>
      <p:sp>
        <p:nvSpPr>
          <p:cNvPr id="4" name="Date Placeholder 3"/>
          <p:cNvSpPr>
            <a:spLocks noGrp="1"/>
          </p:cNvSpPr>
          <p:nvPr>
            <p:ph type="dt" sz="half" idx="10"/>
          </p:nvPr>
        </p:nvSpPr>
        <p:spPr/>
        <p:txBody>
          <a:bodyPr/>
          <a:lstStyle/>
          <a:p>
            <a:fld id="{DF5F7E95-128B-434A-9944-5BC8E24C666B}" type="datetime1">
              <a:rPr lang="en-GB" smtClean="0"/>
              <a:t>11/01/2017</a:t>
            </a:fld>
            <a:endParaRPr lang="en-GB" dirty="0"/>
          </a:p>
        </p:txBody>
      </p:sp>
      <p:sp>
        <p:nvSpPr>
          <p:cNvPr id="5" name="Footer Placeholder 4"/>
          <p:cNvSpPr>
            <a:spLocks noGrp="1"/>
          </p:cNvSpPr>
          <p:nvPr>
            <p:ph type="ftr" sz="quarter" idx="11"/>
          </p:nvPr>
        </p:nvSpPr>
        <p:spPr/>
        <p:txBody>
          <a:bodyPr/>
          <a:lstStyle/>
          <a:p>
            <a:r>
              <a:rPr lang="en-GB" dirty="0" smtClean="0"/>
              <a:t>2016, © TRIAX A/S</a:t>
            </a:r>
            <a:endParaRPr lang="en-GB" dirty="0"/>
          </a:p>
        </p:txBody>
      </p:sp>
      <p:sp>
        <p:nvSpPr>
          <p:cNvPr id="6" name="Slide Number Placeholder 5"/>
          <p:cNvSpPr>
            <a:spLocks noGrp="1"/>
          </p:cNvSpPr>
          <p:nvPr>
            <p:ph type="sldNum" sz="quarter" idx="12"/>
          </p:nvPr>
        </p:nvSpPr>
        <p:spPr>
          <a:xfrm>
            <a:off x="6553200" y="4767263"/>
            <a:ext cx="2590800" cy="273844"/>
          </a:xfrm>
        </p:spPr>
        <p:txBody>
          <a:bodyPr/>
          <a:lstStyle/>
          <a:p>
            <a:fld id="{B2671C5B-75A3-40B8-9AC6-E5B820EA461C}" type="slidenum">
              <a:rPr lang="en-GB" smtClean="0"/>
              <a:t>‹Nr.›</a:t>
            </a:fld>
            <a:endParaRPr lang="en-GB"/>
          </a:p>
        </p:txBody>
      </p:sp>
    </p:spTree>
    <p:extLst>
      <p:ext uri="{BB962C8B-B14F-4D97-AF65-F5344CB8AC3E}">
        <p14:creationId xmlns:p14="http://schemas.microsoft.com/office/powerpoint/2010/main" val="18278143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smtClean="0"/>
              <a:t>Titelmasterformat durch Klicken bearbeiten</a:t>
            </a:r>
            <a:endParaRPr lang="en-GB" noProof="0"/>
          </a:p>
        </p:txBody>
      </p:sp>
      <p:sp>
        <p:nvSpPr>
          <p:cNvPr id="3" name="Content Placeholder 2"/>
          <p:cNvSpPr>
            <a:spLocks noGrp="1"/>
          </p:cNvSpPr>
          <p:nvPr>
            <p:ph idx="1"/>
          </p:nvPr>
        </p:nvSpPr>
        <p:spPr/>
        <p:txBody>
          <a:body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en-GB" noProof="0"/>
          </a:p>
        </p:txBody>
      </p:sp>
      <p:sp>
        <p:nvSpPr>
          <p:cNvPr id="4" name="Date Placeholder 3"/>
          <p:cNvSpPr>
            <a:spLocks noGrp="1"/>
          </p:cNvSpPr>
          <p:nvPr>
            <p:ph type="dt" sz="half" idx="10"/>
          </p:nvPr>
        </p:nvSpPr>
        <p:spPr/>
        <p:txBody>
          <a:bodyPr/>
          <a:lstStyle/>
          <a:p>
            <a:fld id="{E0C9147B-4853-41C1-87AD-37B4533FC224}" type="datetime1">
              <a:rPr lang="en-GB" smtClean="0"/>
              <a:t>11/01/2017</a:t>
            </a:fld>
            <a:endParaRPr lang="en-GB"/>
          </a:p>
        </p:txBody>
      </p:sp>
      <p:sp>
        <p:nvSpPr>
          <p:cNvPr id="5" name="Footer Placeholder 4"/>
          <p:cNvSpPr>
            <a:spLocks noGrp="1"/>
          </p:cNvSpPr>
          <p:nvPr>
            <p:ph type="ftr" sz="quarter" idx="11"/>
          </p:nvPr>
        </p:nvSpPr>
        <p:spPr/>
        <p:txBody>
          <a:bodyPr/>
          <a:lstStyle/>
          <a:p>
            <a:r>
              <a:rPr lang="en-GB" smtClean="0"/>
              <a:t>2016, © TRIAX A/S</a:t>
            </a:r>
            <a:endParaRPr lang="en-GB"/>
          </a:p>
        </p:txBody>
      </p:sp>
      <p:sp>
        <p:nvSpPr>
          <p:cNvPr id="6" name="Slide Number Placeholder 5"/>
          <p:cNvSpPr>
            <a:spLocks noGrp="1"/>
          </p:cNvSpPr>
          <p:nvPr>
            <p:ph type="sldNum" sz="quarter" idx="12"/>
          </p:nvPr>
        </p:nvSpPr>
        <p:spPr/>
        <p:txBody>
          <a:bodyPr/>
          <a:lstStyle/>
          <a:p>
            <a:fld id="{B2671C5B-75A3-40B8-9AC6-E5B820EA461C}" type="slidenum">
              <a:rPr lang="en-GB" smtClean="0"/>
              <a:t>‹Nr.›</a:t>
            </a:fld>
            <a:endParaRPr lang="en-GB"/>
          </a:p>
        </p:txBody>
      </p:sp>
    </p:spTree>
    <p:extLst>
      <p:ext uri="{BB962C8B-B14F-4D97-AF65-F5344CB8AC3E}">
        <p14:creationId xmlns:p14="http://schemas.microsoft.com/office/powerpoint/2010/main" val="22244842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smtClean="0"/>
              <a:t>Titelmasterformat durch Klicken bearbeiten</a:t>
            </a:r>
            <a:endParaRPr lang="en-GB" noProof="0"/>
          </a:p>
        </p:txBody>
      </p:sp>
      <p:sp>
        <p:nvSpPr>
          <p:cNvPr id="3" name="Content Placeholder 2"/>
          <p:cNvSpPr>
            <a:spLocks noGrp="1"/>
          </p:cNvSpPr>
          <p:nvPr>
            <p:ph sz="half" idx="1"/>
          </p:nvPr>
        </p:nvSpPr>
        <p:spPr>
          <a:xfrm>
            <a:off x="457200" y="1200151"/>
            <a:ext cx="4038600" cy="3394472"/>
          </a:xfrm>
        </p:spPr>
        <p:txBody>
          <a:bodyPr/>
          <a:lstStyle>
            <a:lvl1pPr>
              <a:defRPr sz="2400"/>
            </a:lvl1pPr>
            <a:lvl2pPr>
              <a:defRPr sz="2000"/>
            </a:lvl2pPr>
            <a:lvl3pPr>
              <a:defRPr sz="1800"/>
            </a:lvl3pPr>
            <a:lvl4pPr>
              <a:defRPr sz="1400"/>
            </a:lvl4pPr>
            <a:lvl5pPr>
              <a:defRPr sz="1600"/>
            </a:lvl5pPr>
            <a:lvl6pPr>
              <a:defRPr sz="1800"/>
            </a:lvl6pPr>
            <a:lvl7pPr>
              <a:defRPr sz="1800"/>
            </a:lvl7pPr>
            <a:lvl8pPr>
              <a:defRPr sz="1800"/>
            </a:lvl8pPr>
            <a:lvl9pPr>
              <a:defRPr sz="1800"/>
            </a:lvl9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en-GB" noProof="0"/>
          </a:p>
        </p:txBody>
      </p:sp>
      <p:sp>
        <p:nvSpPr>
          <p:cNvPr id="4" name="Content Placeholder 3"/>
          <p:cNvSpPr>
            <a:spLocks noGrp="1"/>
          </p:cNvSpPr>
          <p:nvPr>
            <p:ph sz="half" idx="2"/>
          </p:nvPr>
        </p:nvSpPr>
        <p:spPr>
          <a:xfrm>
            <a:off x="4648200" y="1200151"/>
            <a:ext cx="4038600" cy="3394472"/>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en-GB" noProof="0"/>
          </a:p>
        </p:txBody>
      </p:sp>
      <p:sp>
        <p:nvSpPr>
          <p:cNvPr id="5" name="Date Placeholder 4"/>
          <p:cNvSpPr>
            <a:spLocks noGrp="1"/>
          </p:cNvSpPr>
          <p:nvPr>
            <p:ph type="dt" sz="half" idx="10"/>
          </p:nvPr>
        </p:nvSpPr>
        <p:spPr/>
        <p:txBody>
          <a:bodyPr/>
          <a:lstStyle/>
          <a:p>
            <a:fld id="{79BF5C53-1159-40D0-BB82-D74174308CFE}" type="datetime1">
              <a:rPr lang="en-GB" smtClean="0"/>
              <a:t>11/01/2017</a:t>
            </a:fld>
            <a:endParaRPr lang="en-GB"/>
          </a:p>
        </p:txBody>
      </p:sp>
      <p:sp>
        <p:nvSpPr>
          <p:cNvPr id="6" name="Footer Placeholder 5"/>
          <p:cNvSpPr>
            <a:spLocks noGrp="1"/>
          </p:cNvSpPr>
          <p:nvPr>
            <p:ph type="ftr" sz="quarter" idx="11"/>
          </p:nvPr>
        </p:nvSpPr>
        <p:spPr/>
        <p:txBody>
          <a:bodyPr/>
          <a:lstStyle/>
          <a:p>
            <a:r>
              <a:rPr lang="en-GB" smtClean="0"/>
              <a:t>2016, © TRIAX A/S</a:t>
            </a:r>
            <a:endParaRPr lang="en-GB"/>
          </a:p>
        </p:txBody>
      </p:sp>
      <p:sp>
        <p:nvSpPr>
          <p:cNvPr id="7" name="Slide Number Placeholder 6"/>
          <p:cNvSpPr>
            <a:spLocks noGrp="1"/>
          </p:cNvSpPr>
          <p:nvPr>
            <p:ph type="sldNum" sz="quarter" idx="12"/>
          </p:nvPr>
        </p:nvSpPr>
        <p:spPr/>
        <p:txBody>
          <a:bodyPr/>
          <a:lstStyle/>
          <a:p>
            <a:fld id="{B2671C5B-75A3-40B8-9AC6-E5B820EA461C}" type="slidenum">
              <a:rPr lang="en-GB" smtClean="0"/>
              <a:t>‹Nr.›</a:t>
            </a:fld>
            <a:endParaRPr lang="en-GB"/>
          </a:p>
        </p:txBody>
      </p:sp>
    </p:spTree>
    <p:extLst>
      <p:ext uri="{BB962C8B-B14F-4D97-AF65-F5344CB8AC3E}">
        <p14:creationId xmlns:p14="http://schemas.microsoft.com/office/powerpoint/2010/main" val="3377161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1" y="627534"/>
            <a:ext cx="3008313" cy="763526"/>
          </a:xfrm>
        </p:spPr>
        <p:txBody>
          <a:bodyPr anchor="b"/>
          <a:lstStyle>
            <a:lvl1pPr algn="l">
              <a:defRPr sz="2000" b="1"/>
            </a:lvl1pPr>
          </a:lstStyle>
          <a:p>
            <a:r>
              <a:rPr lang="de-DE" noProof="0" smtClean="0"/>
              <a:t>Titelmasterformat durch Klicken bearbeiten</a:t>
            </a:r>
            <a:endParaRPr lang="en-GB" noProof="0"/>
          </a:p>
        </p:txBody>
      </p:sp>
      <p:sp>
        <p:nvSpPr>
          <p:cNvPr id="3" name="Content Placeholder 2"/>
          <p:cNvSpPr>
            <a:spLocks noGrp="1"/>
          </p:cNvSpPr>
          <p:nvPr>
            <p:ph idx="1"/>
          </p:nvPr>
        </p:nvSpPr>
        <p:spPr>
          <a:xfrm>
            <a:off x="3491880" y="1437126"/>
            <a:ext cx="5184576" cy="3102993"/>
          </a:xfr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en-GB" noProof="0" dirty="0"/>
          </a:p>
        </p:txBody>
      </p:sp>
      <p:sp>
        <p:nvSpPr>
          <p:cNvPr id="4" name="Text Placeholder 3"/>
          <p:cNvSpPr>
            <a:spLocks noGrp="1"/>
          </p:cNvSpPr>
          <p:nvPr>
            <p:ph type="body" sz="half" idx="2"/>
          </p:nvPr>
        </p:nvSpPr>
        <p:spPr>
          <a:xfrm>
            <a:off x="457201" y="1437625"/>
            <a:ext cx="3008313" cy="31569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noProof="0" smtClean="0"/>
              <a:t>Textmasterformat bearbeiten</a:t>
            </a:r>
          </a:p>
        </p:txBody>
      </p:sp>
      <p:sp>
        <p:nvSpPr>
          <p:cNvPr id="5" name="Date Placeholder 4"/>
          <p:cNvSpPr>
            <a:spLocks noGrp="1"/>
          </p:cNvSpPr>
          <p:nvPr>
            <p:ph type="dt" sz="half" idx="10"/>
          </p:nvPr>
        </p:nvSpPr>
        <p:spPr/>
        <p:txBody>
          <a:bodyPr/>
          <a:lstStyle/>
          <a:p>
            <a:fld id="{77C9DC23-3EBC-4BBE-84F4-7EC3A29A35C2}" type="datetime1">
              <a:rPr lang="en-GB" smtClean="0"/>
              <a:t>11/01/2017</a:t>
            </a:fld>
            <a:endParaRPr lang="en-GB"/>
          </a:p>
        </p:txBody>
      </p:sp>
      <p:sp>
        <p:nvSpPr>
          <p:cNvPr id="6" name="Footer Placeholder 5"/>
          <p:cNvSpPr>
            <a:spLocks noGrp="1"/>
          </p:cNvSpPr>
          <p:nvPr>
            <p:ph type="ftr" sz="quarter" idx="11"/>
          </p:nvPr>
        </p:nvSpPr>
        <p:spPr/>
        <p:txBody>
          <a:bodyPr/>
          <a:lstStyle/>
          <a:p>
            <a:r>
              <a:rPr lang="en-GB" smtClean="0"/>
              <a:t>2016, © TRIAX A/S</a:t>
            </a:r>
            <a:endParaRPr lang="en-GB" dirty="0"/>
          </a:p>
        </p:txBody>
      </p:sp>
      <p:sp>
        <p:nvSpPr>
          <p:cNvPr id="7" name="Slide Number Placeholder 6"/>
          <p:cNvSpPr>
            <a:spLocks noGrp="1"/>
          </p:cNvSpPr>
          <p:nvPr>
            <p:ph type="sldNum" sz="quarter" idx="12"/>
          </p:nvPr>
        </p:nvSpPr>
        <p:spPr/>
        <p:txBody>
          <a:bodyPr/>
          <a:lstStyle/>
          <a:p>
            <a:fld id="{B2671C5B-75A3-40B8-9AC6-E5B820EA461C}" type="slidenum">
              <a:rPr lang="en-GB" smtClean="0"/>
              <a:t>‹Nr.›</a:t>
            </a:fld>
            <a:endParaRPr lang="en-GB"/>
          </a:p>
        </p:txBody>
      </p:sp>
    </p:spTree>
    <p:extLst>
      <p:ext uri="{BB962C8B-B14F-4D97-AF65-F5344CB8AC3E}">
        <p14:creationId xmlns:p14="http://schemas.microsoft.com/office/powerpoint/2010/main" val="174271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noProof="0" smtClean="0"/>
              <a:t>Titelmasterformat durch Klicken bearbeiten</a:t>
            </a:r>
            <a:endParaRPr lang="en-GB" noProof="0"/>
          </a:p>
        </p:txBody>
      </p:sp>
      <p:sp>
        <p:nvSpPr>
          <p:cNvPr id="3" name="Text Placeholder 2"/>
          <p:cNvSpPr>
            <a:spLocks noGrp="1"/>
          </p:cNvSpPr>
          <p:nvPr>
            <p:ph type="body" idx="1"/>
          </p:nvPr>
        </p:nvSpPr>
        <p:spPr>
          <a:xfrm>
            <a:off x="467544" y="1131590"/>
            <a:ext cx="4040188" cy="7543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smtClean="0"/>
              <a:t>Textmasterformat bearbeiten</a:t>
            </a:r>
          </a:p>
        </p:txBody>
      </p:sp>
      <p:sp>
        <p:nvSpPr>
          <p:cNvPr id="4" name="Content Placeholder 3"/>
          <p:cNvSpPr>
            <a:spLocks noGrp="1"/>
          </p:cNvSpPr>
          <p:nvPr>
            <p:ph sz="half" idx="2"/>
          </p:nvPr>
        </p:nvSpPr>
        <p:spPr>
          <a:xfrm>
            <a:off x="457200" y="1923678"/>
            <a:ext cx="4040188" cy="267094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en-GB" noProof="0" dirty="0"/>
          </a:p>
        </p:txBody>
      </p:sp>
      <p:sp>
        <p:nvSpPr>
          <p:cNvPr id="5" name="Text Placeholder 4"/>
          <p:cNvSpPr>
            <a:spLocks noGrp="1"/>
          </p:cNvSpPr>
          <p:nvPr>
            <p:ph type="body" sz="quarter" idx="3"/>
          </p:nvPr>
        </p:nvSpPr>
        <p:spPr>
          <a:xfrm>
            <a:off x="4644008" y="1131590"/>
            <a:ext cx="4041775" cy="7543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smtClean="0"/>
              <a:t>Textmasterformat bearbeiten</a:t>
            </a:r>
          </a:p>
        </p:txBody>
      </p:sp>
      <p:sp>
        <p:nvSpPr>
          <p:cNvPr id="6" name="Content Placeholder 5"/>
          <p:cNvSpPr>
            <a:spLocks noGrp="1"/>
          </p:cNvSpPr>
          <p:nvPr>
            <p:ph sz="quarter" idx="4"/>
          </p:nvPr>
        </p:nvSpPr>
        <p:spPr>
          <a:xfrm>
            <a:off x="4645026" y="1923678"/>
            <a:ext cx="4041775" cy="267094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en-GB" noProof="0" dirty="0"/>
          </a:p>
        </p:txBody>
      </p:sp>
      <p:sp>
        <p:nvSpPr>
          <p:cNvPr id="7" name="Date Placeholder 6"/>
          <p:cNvSpPr>
            <a:spLocks noGrp="1"/>
          </p:cNvSpPr>
          <p:nvPr>
            <p:ph type="dt" sz="half" idx="10"/>
          </p:nvPr>
        </p:nvSpPr>
        <p:spPr/>
        <p:txBody>
          <a:bodyPr/>
          <a:lstStyle/>
          <a:p>
            <a:fld id="{59B0C40D-8D0F-4AC2-B64D-8389B36B1D8C}" type="datetime1">
              <a:rPr lang="en-GB" smtClean="0"/>
              <a:t>11/01/2017</a:t>
            </a:fld>
            <a:endParaRPr lang="en-GB"/>
          </a:p>
        </p:txBody>
      </p:sp>
      <p:sp>
        <p:nvSpPr>
          <p:cNvPr id="8" name="Footer Placeholder 7"/>
          <p:cNvSpPr>
            <a:spLocks noGrp="1"/>
          </p:cNvSpPr>
          <p:nvPr>
            <p:ph type="ftr" sz="quarter" idx="11"/>
          </p:nvPr>
        </p:nvSpPr>
        <p:spPr/>
        <p:txBody>
          <a:bodyPr/>
          <a:lstStyle/>
          <a:p>
            <a:r>
              <a:rPr lang="en-GB" smtClean="0"/>
              <a:t>2016, © TRIAX A/S</a:t>
            </a:r>
            <a:endParaRPr lang="en-GB"/>
          </a:p>
        </p:txBody>
      </p:sp>
      <p:sp>
        <p:nvSpPr>
          <p:cNvPr id="9" name="Slide Number Placeholder 8"/>
          <p:cNvSpPr>
            <a:spLocks noGrp="1"/>
          </p:cNvSpPr>
          <p:nvPr>
            <p:ph type="sldNum" sz="quarter" idx="12"/>
          </p:nvPr>
        </p:nvSpPr>
        <p:spPr/>
        <p:txBody>
          <a:bodyPr/>
          <a:lstStyle/>
          <a:p>
            <a:fld id="{B2671C5B-75A3-40B8-9AC6-E5B820EA461C}" type="slidenum">
              <a:rPr lang="en-GB" smtClean="0"/>
              <a:t>‹Nr.›</a:t>
            </a:fld>
            <a:endParaRPr lang="en-GB"/>
          </a:p>
        </p:txBody>
      </p:sp>
    </p:spTree>
    <p:extLst>
      <p:ext uri="{BB962C8B-B14F-4D97-AF65-F5344CB8AC3E}">
        <p14:creationId xmlns:p14="http://schemas.microsoft.com/office/powerpoint/2010/main" val="12647359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de-DE" noProof="0" smtClean="0"/>
              <a:t>Titelmasterformat durch Klicken bearbeiten</a:t>
            </a:r>
            <a:endParaRPr lang="en-GB" noProof="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smtClean="0"/>
              <a:t>Bild durch Klicken auf Symbol hinzufügen</a:t>
            </a:r>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noProof="0" smtClean="0"/>
              <a:t>Textmasterformat bearbeiten</a:t>
            </a:r>
          </a:p>
        </p:txBody>
      </p:sp>
      <p:sp>
        <p:nvSpPr>
          <p:cNvPr id="5" name="Date Placeholder 4"/>
          <p:cNvSpPr>
            <a:spLocks noGrp="1"/>
          </p:cNvSpPr>
          <p:nvPr>
            <p:ph type="dt" sz="half" idx="10"/>
          </p:nvPr>
        </p:nvSpPr>
        <p:spPr/>
        <p:txBody>
          <a:bodyPr/>
          <a:lstStyle/>
          <a:p>
            <a:fld id="{03A5C946-46D5-459E-9F4E-613DF4F6C79D}" type="datetime1">
              <a:rPr lang="en-GB" smtClean="0"/>
              <a:t>11/01/2017</a:t>
            </a:fld>
            <a:endParaRPr lang="en-GB"/>
          </a:p>
        </p:txBody>
      </p:sp>
      <p:sp>
        <p:nvSpPr>
          <p:cNvPr id="6" name="Footer Placeholder 5"/>
          <p:cNvSpPr>
            <a:spLocks noGrp="1"/>
          </p:cNvSpPr>
          <p:nvPr>
            <p:ph type="ftr" sz="quarter" idx="11"/>
          </p:nvPr>
        </p:nvSpPr>
        <p:spPr/>
        <p:txBody>
          <a:bodyPr/>
          <a:lstStyle/>
          <a:p>
            <a:r>
              <a:rPr lang="en-GB" smtClean="0"/>
              <a:t>2016, © TRIAX A/S</a:t>
            </a:r>
            <a:endParaRPr lang="en-GB"/>
          </a:p>
        </p:txBody>
      </p:sp>
      <p:sp>
        <p:nvSpPr>
          <p:cNvPr id="7" name="Slide Number Placeholder 6"/>
          <p:cNvSpPr>
            <a:spLocks noGrp="1"/>
          </p:cNvSpPr>
          <p:nvPr>
            <p:ph type="sldNum" sz="quarter" idx="12"/>
          </p:nvPr>
        </p:nvSpPr>
        <p:spPr/>
        <p:txBody>
          <a:bodyPr/>
          <a:lstStyle/>
          <a:p>
            <a:fld id="{B2671C5B-75A3-40B8-9AC6-E5B820EA461C}" type="slidenum">
              <a:rPr lang="en-GB" smtClean="0"/>
              <a:t>‹Nr.›</a:t>
            </a:fld>
            <a:endParaRPr lang="en-GB"/>
          </a:p>
        </p:txBody>
      </p:sp>
    </p:spTree>
    <p:extLst>
      <p:ext uri="{BB962C8B-B14F-4D97-AF65-F5344CB8AC3E}">
        <p14:creationId xmlns:p14="http://schemas.microsoft.com/office/powerpoint/2010/main" val="18955905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Back page slid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3" y="3322774"/>
            <a:ext cx="6336704" cy="1267341"/>
          </a:xfrm>
          <a:prstGeom prst="rect">
            <a:avLst/>
          </a:prstGeom>
        </p:spPr>
      </p:pic>
      <p:sp>
        <p:nvSpPr>
          <p:cNvPr id="2" name="Title 1"/>
          <p:cNvSpPr>
            <a:spLocks noGrp="1"/>
          </p:cNvSpPr>
          <p:nvPr>
            <p:ph type="title" hasCustomPrompt="1"/>
          </p:nvPr>
        </p:nvSpPr>
        <p:spPr>
          <a:xfrm>
            <a:off x="722314" y="3568919"/>
            <a:ext cx="5073823" cy="435935"/>
          </a:xfrm>
        </p:spPr>
        <p:txBody>
          <a:bodyPr anchor="t">
            <a:normAutofit/>
          </a:bodyPr>
          <a:lstStyle>
            <a:lvl1pPr algn="l">
              <a:defRPr sz="3200" b="1" cap="all">
                <a:solidFill>
                  <a:schemeClr val="bg1"/>
                </a:solidFill>
                <a:latin typeface="+mj-lt"/>
              </a:defRPr>
            </a:lvl1pPr>
          </a:lstStyle>
          <a:p>
            <a:r>
              <a:rPr lang="en-US" sz="2800" dirty="0" smtClean="0"/>
              <a:t>THANK YOU FOR Listening</a:t>
            </a:r>
            <a:endParaRPr lang="en-GB" dirty="0"/>
          </a:p>
        </p:txBody>
      </p:sp>
      <p:sp>
        <p:nvSpPr>
          <p:cNvPr id="3" name="Text Placeholder 2"/>
          <p:cNvSpPr>
            <a:spLocks noGrp="1"/>
          </p:cNvSpPr>
          <p:nvPr>
            <p:ph type="body" idx="1" hasCustomPrompt="1"/>
          </p:nvPr>
        </p:nvSpPr>
        <p:spPr>
          <a:xfrm>
            <a:off x="722313" y="2155759"/>
            <a:ext cx="7772400" cy="1125140"/>
          </a:xfrm>
        </p:spPr>
        <p:txBody>
          <a:bodyPr anchor="b"/>
          <a:lstStyle>
            <a:lvl1pPr marL="0" indent="0">
              <a:buNone/>
              <a:defRPr lang="en-GB" sz="900" b="0" i="1" u="none" strike="noStrike" baseline="0" smtClean="0"/>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GB" dirty="0" smtClean="0">
                <a:solidFill>
                  <a:srgbClr val="626365"/>
                </a:solidFill>
              </a:rPr>
              <a:t>Copyright © 2016 TRIAX®. All rights reserved. The TRIAX Logo and TRIAX, TRIAX Multimedia are registered trademarks or trademarks of the TRIAX Company or its affiliates. All information in this presentation are subject to change without further notice and may only be distributed after agreement with TRIAX.</a:t>
            </a:r>
            <a:endParaRPr lang="en-US" dirty="0" smtClean="0"/>
          </a:p>
        </p:txBody>
      </p:sp>
      <p:sp>
        <p:nvSpPr>
          <p:cNvPr id="4" name="Date Placeholder 3"/>
          <p:cNvSpPr>
            <a:spLocks noGrp="1"/>
          </p:cNvSpPr>
          <p:nvPr>
            <p:ph type="dt" sz="half" idx="10"/>
          </p:nvPr>
        </p:nvSpPr>
        <p:spPr/>
        <p:txBody>
          <a:bodyPr/>
          <a:lstStyle/>
          <a:p>
            <a:fld id="{5B777592-717C-4B11-A78C-744F13BC9240}" type="datetime1">
              <a:rPr lang="en-GB" smtClean="0"/>
              <a:t>11/01/2017</a:t>
            </a:fld>
            <a:endParaRPr lang="en-GB"/>
          </a:p>
        </p:txBody>
      </p:sp>
      <p:sp>
        <p:nvSpPr>
          <p:cNvPr id="5" name="Footer Placeholder 4"/>
          <p:cNvSpPr>
            <a:spLocks noGrp="1"/>
          </p:cNvSpPr>
          <p:nvPr>
            <p:ph type="ftr" sz="quarter" idx="11"/>
          </p:nvPr>
        </p:nvSpPr>
        <p:spPr/>
        <p:txBody>
          <a:bodyPr/>
          <a:lstStyle/>
          <a:p>
            <a:r>
              <a:rPr lang="en-GB" smtClean="0"/>
              <a:t>2016, © TRIAX A/S</a:t>
            </a:r>
            <a:endParaRPr lang="en-GB"/>
          </a:p>
        </p:txBody>
      </p:sp>
      <p:sp>
        <p:nvSpPr>
          <p:cNvPr id="6" name="Slide Number Placeholder 5"/>
          <p:cNvSpPr>
            <a:spLocks noGrp="1"/>
          </p:cNvSpPr>
          <p:nvPr>
            <p:ph type="sldNum" sz="quarter" idx="12"/>
          </p:nvPr>
        </p:nvSpPr>
        <p:spPr/>
        <p:txBody>
          <a:bodyPr/>
          <a:lstStyle/>
          <a:p>
            <a:fld id="{B2671C5B-75A3-40B8-9AC6-E5B820EA461C}" type="slidenum">
              <a:rPr lang="en-GB" smtClean="0"/>
              <a:t>‹Nr.›</a:t>
            </a:fld>
            <a:endParaRPr lang="en-GB"/>
          </a:p>
        </p:txBody>
      </p:sp>
    </p:spTree>
    <p:extLst>
      <p:ext uri="{BB962C8B-B14F-4D97-AF65-F5344CB8AC3E}">
        <p14:creationId xmlns:p14="http://schemas.microsoft.com/office/powerpoint/2010/main" val="37525112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099496" cy="857250"/>
          </a:xfrm>
          <a:prstGeom prst="rect">
            <a:avLst/>
          </a:prstGeom>
        </p:spPr>
        <p:txBody>
          <a:bodyPr vert="horz" lIns="91440" tIns="45720" rIns="91440" bIns="45720" rtlCol="0" anchor="ctr">
            <a:normAutofit/>
          </a:bodyPr>
          <a:lstStyle/>
          <a:p>
            <a:r>
              <a:rPr lang="de-DE" noProof="0" smtClean="0"/>
              <a:t>Titelmasterformat durch Klicken bearbeiten</a:t>
            </a:r>
            <a:endParaRPr lang="en-GB" noProof="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en-GB" noProof="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800">
                <a:solidFill>
                  <a:schemeClr val="tx1">
                    <a:tint val="75000"/>
                  </a:schemeClr>
                </a:solidFill>
              </a:defRPr>
            </a:lvl1pPr>
          </a:lstStyle>
          <a:p>
            <a:fld id="{C067E86C-74AC-4D7B-A8A9-3342DAE32BA1}" type="datetime1">
              <a:rPr lang="en-GB" noProof="0" smtClean="0"/>
              <a:t>11/01/2017</a:t>
            </a:fld>
            <a:endParaRPr lang="en-GB" noProof="0"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800">
                <a:solidFill>
                  <a:schemeClr val="tx1">
                    <a:tint val="75000"/>
                  </a:schemeClr>
                </a:solidFill>
              </a:defRPr>
            </a:lvl1pPr>
          </a:lstStyle>
          <a:p>
            <a:r>
              <a:rPr lang="en-GB" dirty="0" smtClean="0"/>
              <a:t>2016, © TRIAX A/S</a:t>
            </a:r>
            <a:endParaRPr lang="en-GB" dirty="0"/>
          </a:p>
        </p:txBody>
      </p:sp>
      <p:sp>
        <p:nvSpPr>
          <p:cNvPr id="6" name="Slide Number Placeholder 5"/>
          <p:cNvSpPr>
            <a:spLocks noGrp="1"/>
          </p:cNvSpPr>
          <p:nvPr>
            <p:ph type="sldNum" sz="quarter" idx="4"/>
          </p:nvPr>
        </p:nvSpPr>
        <p:spPr>
          <a:xfrm>
            <a:off x="6553200" y="4767263"/>
            <a:ext cx="2483296" cy="273844"/>
          </a:xfrm>
          <a:prstGeom prst="rect">
            <a:avLst/>
          </a:prstGeom>
        </p:spPr>
        <p:txBody>
          <a:bodyPr vert="horz" lIns="91440" tIns="45720" rIns="91440" bIns="45720" rtlCol="0" anchor="ctr"/>
          <a:lstStyle>
            <a:lvl1pPr algn="r">
              <a:defRPr sz="800">
                <a:solidFill>
                  <a:schemeClr val="tx1">
                    <a:tint val="75000"/>
                  </a:schemeClr>
                </a:solidFill>
              </a:defRPr>
            </a:lvl1pPr>
          </a:lstStyle>
          <a:p>
            <a:fld id="{B2671C5B-75A3-40B8-9AC6-E5B820EA461C}" type="slidenum">
              <a:rPr lang="en-GB" noProof="0" smtClean="0"/>
              <a:pPr/>
              <a:t>‹Nr.›</a:t>
            </a:fld>
            <a:endParaRPr lang="en-GB" noProof="0"/>
          </a:p>
        </p:txBody>
      </p:sp>
      <p:sp>
        <p:nvSpPr>
          <p:cNvPr id="16" name="Line 5"/>
          <p:cNvSpPr>
            <a:spLocks noChangeShapeType="1"/>
          </p:cNvSpPr>
          <p:nvPr/>
        </p:nvSpPr>
        <p:spPr bwMode="auto">
          <a:xfrm>
            <a:off x="0" y="4683542"/>
            <a:ext cx="9144000" cy="0"/>
          </a:xfrm>
          <a:prstGeom prst="line">
            <a:avLst/>
          </a:prstGeom>
          <a:noFill/>
          <a:ln w="76200">
            <a:solidFill>
              <a:srgbClr val="FF0000"/>
            </a:solidFill>
            <a:round/>
            <a:headEnd/>
            <a:tailEnd/>
          </a:ln>
        </p:spPr>
        <p:txBody>
          <a:bodyPr wrap="none" anchor="ctr"/>
          <a:lstStyle/>
          <a:p>
            <a:endParaRPr lang="da-DK"/>
          </a:p>
        </p:txBody>
      </p:sp>
      <p:pic>
        <p:nvPicPr>
          <p:cNvPr id="7" name="Picture 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118081" y="4847654"/>
            <a:ext cx="592954" cy="183816"/>
          </a:xfrm>
          <a:prstGeom prst="rect">
            <a:avLst/>
          </a:prstGeom>
        </p:spPr>
      </p:pic>
      <p:pic>
        <p:nvPicPr>
          <p:cNvPr id="9" name="Picture 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442629" y="123478"/>
            <a:ext cx="1268406" cy="963988"/>
          </a:xfrm>
          <a:prstGeom prst="rect">
            <a:avLst/>
          </a:prstGeom>
        </p:spPr>
      </p:pic>
    </p:spTree>
    <p:extLst>
      <p:ext uri="{BB962C8B-B14F-4D97-AF65-F5344CB8AC3E}">
        <p14:creationId xmlns:p14="http://schemas.microsoft.com/office/powerpoint/2010/main" val="1376676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6" r:id="rId4"/>
    <p:sldLayoutId id="2147483653" r:id="rId5"/>
    <p:sldLayoutId id="2147483657" r:id="rId6"/>
    <p:sldLayoutId id="2147483660" r:id="rId7"/>
  </p:sldLayoutIdLst>
  <p:timing>
    <p:tnLst>
      <p:par>
        <p:cTn id="1" dur="indefinite" restart="never" nodeType="tmRoot"/>
      </p:par>
    </p:tnLst>
  </p:timing>
  <p:hf hdr="0"/>
  <p:txStyles>
    <p:titleStyle>
      <a:lvl1pPr algn="l" defTabSz="914400" rtl="0" eaLnBrk="1" latinLnBrk="0" hangingPunct="1">
        <a:spcBef>
          <a:spcPct val="0"/>
        </a:spcBef>
        <a:buNone/>
        <a:defRPr sz="3200" b="1"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12646E"/>
        </a:buClr>
        <a:buFont typeface="Roboto" pitchFamily="2"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Clr>
          <a:srgbClr val="12646E"/>
        </a:buClr>
        <a:buFont typeface="Roboto" pitchFamily="2"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rgbClr val="12646E"/>
        </a:buClr>
        <a:buFont typeface="Roboto" pitchFamily="2"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rgbClr val="12646E"/>
        </a:buClr>
        <a:buFont typeface="Roboto" pitchFamily="2"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Clr>
          <a:srgbClr val="12646E"/>
        </a:buClr>
        <a:buFont typeface="Roboto" pitchFamily="2"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riax.de/" TargetMode="External"/><Relationship Id="rId2" Type="http://schemas.openxmlformats.org/officeDocument/2006/relationships/hyperlink" Target="http://www.triax.at/"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support_at@triax.com" TargetMode="External"/><Relationship Id="rId2" Type="http://schemas.openxmlformats.org/officeDocument/2006/relationships/hyperlink" Target="mailto:wde@triax.com" TargetMode="External"/><Relationship Id="rId1" Type="http://schemas.openxmlformats.org/officeDocument/2006/relationships/slideLayout" Target="../slideLayouts/slideLayout2.xml"/><Relationship Id="rId4" Type="http://schemas.openxmlformats.org/officeDocument/2006/relationships/hyperlink" Target="mailto:support_de@triax.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635646"/>
            <a:ext cx="5614392" cy="1030511"/>
          </a:xfrm>
        </p:spPr>
        <p:txBody>
          <a:bodyPr>
            <a:normAutofit/>
          </a:bodyPr>
          <a:lstStyle/>
          <a:p>
            <a:r>
              <a:rPr lang="en-GB" sz="2800" dirty="0" smtClean="0"/>
              <a:t>TDX </a:t>
            </a:r>
            <a:r>
              <a:rPr lang="en-GB" sz="2800" dirty="0" err="1" smtClean="0"/>
              <a:t>Produkt</a:t>
            </a:r>
            <a:r>
              <a:rPr lang="en-GB" sz="2800" dirty="0" smtClean="0"/>
              <a:t> </a:t>
            </a:r>
            <a:r>
              <a:rPr lang="en-GB" sz="2800" dirty="0" err="1" smtClean="0"/>
              <a:t>Registrierungs</a:t>
            </a:r>
            <a:r>
              <a:rPr lang="en-GB" sz="2800" dirty="0" smtClean="0"/>
              <a:t> Tool</a:t>
            </a:r>
            <a:br>
              <a:rPr lang="en-GB" sz="2800" dirty="0" smtClean="0"/>
            </a:br>
            <a:r>
              <a:rPr lang="en-GB" sz="2000" dirty="0" smtClean="0"/>
              <a:t>(PRT Tool)</a:t>
            </a:r>
            <a:endParaRPr lang="en-GB" sz="2000" dirty="0"/>
          </a:p>
        </p:txBody>
      </p:sp>
      <p:sp>
        <p:nvSpPr>
          <p:cNvPr id="3" name="Subtitle 2"/>
          <p:cNvSpPr>
            <a:spLocks noGrp="1"/>
          </p:cNvSpPr>
          <p:nvPr>
            <p:ph type="subTitle" idx="1"/>
          </p:nvPr>
        </p:nvSpPr>
        <p:spPr>
          <a:xfrm>
            <a:off x="827584" y="3075806"/>
            <a:ext cx="7632848" cy="1314450"/>
          </a:xfrm>
        </p:spPr>
        <p:txBody>
          <a:bodyPr>
            <a:normAutofit/>
          </a:bodyPr>
          <a:lstStyle/>
          <a:p>
            <a:r>
              <a:rPr lang="en-GB" sz="2000" dirty="0" err="1" smtClean="0"/>
              <a:t>Anleitung</a:t>
            </a:r>
            <a:r>
              <a:rPr lang="en-GB" sz="2000" dirty="0" smtClean="0"/>
              <a:t> </a:t>
            </a:r>
            <a:r>
              <a:rPr lang="en-GB" sz="2000" dirty="0" err="1" smtClean="0"/>
              <a:t>zur</a:t>
            </a:r>
            <a:r>
              <a:rPr lang="en-GB" sz="2000" dirty="0" smtClean="0"/>
              <a:t> </a:t>
            </a:r>
            <a:r>
              <a:rPr lang="en-GB" sz="2000" dirty="0" err="1" smtClean="0"/>
              <a:t>Registrierung</a:t>
            </a:r>
            <a:r>
              <a:rPr lang="en-GB" sz="2000" dirty="0" smtClean="0"/>
              <a:t> </a:t>
            </a:r>
            <a:r>
              <a:rPr lang="en-GB" sz="2000" dirty="0" err="1" smtClean="0"/>
              <a:t>ihrer</a:t>
            </a:r>
            <a:r>
              <a:rPr lang="en-GB" sz="2000" dirty="0" smtClean="0"/>
              <a:t> TDX Black Edition – TDH 800</a:t>
            </a:r>
          </a:p>
          <a:p>
            <a:r>
              <a:rPr lang="en-GB" sz="2000" dirty="0" err="1"/>
              <a:t>m</a:t>
            </a:r>
            <a:r>
              <a:rPr lang="en-GB" sz="2000" dirty="0" err="1" smtClean="0"/>
              <a:t>ittels</a:t>
            </a:r>
            <a:r>
              <a:rPr lang="en-GB" sz="2000" dirty="0" smtClean="0"/>
              <a:t> PRT Tool</a:t>
            </a:r>
            <a:endParaRPr lang="en-GB" sz="2000" dirty="0"/>
          </a:p>
        </p:txBody>
      </p:sp>
    </p:spTree>
    <p:extLst>
      <p:ext uri="{BB962C8B-B14F-4D97-AF65-F5344CB8AC3E}">
        <p14:creationId xmlns:p14="http://schemas.microsoft.com/office/powerpoint/2010/main" val="2005589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000" dirty="0"/>
              <a:t>Registrierung</a:t>
            </a:r>
            <a:endParaRPr lang="de-AT" sz="2000" dirty="0"/>
          </a:p>
        </p:txBody>
      </p:sp>
      <p:sp>
        <p:nvSpPr>
          <p:cNvPr id="3" name="Inhaltsplatzhalter 2"/>
          <p:cNvSpPr>
            <a:spLocks noGrp="1"/>
          </p:cNvSpPr>
          <p:nvPr>
            <p:ph idx="1"/>
          </p:nvPr>
        </p:nvSpPr>
        <p:spPr/>
        <p:txBody>
          <a:bodyPr>
            <a:normAutofit/>
          </a:bodyPr>
          <a:lstStyle/>
          <a:p>
            <a:r>
              <a:rPr lang="de-AT" sz="1600" dirty="0" smtClean="0"/>
              <a:t>Um mit der Registrierung ihrer Systemlösung fortzufahren müssen sie nun</a:t>
            </a:r>
          </a:p>
          <a:p>
            <a:pPr marL="0" indent="0">
              <a:buNone/>
            </a:pPr>
            <a:r>
              <a:rPr lang="de-AT" sz="1600" dirty="0"/>
              <a:t> </a:t>
            </a:r>
            <a:r>
              <a:rPr lang="de-AT" sz="1600" dirty="0" smtClean="0"/>
              <a:t>      zuerst das </a:t>
            </a:r>
            <a:r>
              <a:rPr lang="de-AT" sz="1600" dirty="0" err="1" smtClean="0"/>
              <a:t>Equipmentfile</a:t>
            </a:r>
            <a:r>
              <a:rPr lang="de-AT" sz="1600" dirty="0" smtClean="0"/>
              <a:t> von der TDX Black </a:t>
            </a:r>
            <a:r>
              <a:rPr lang="de-AT" sz="1600" dirty="0"/>
              <a:t>E</a:t>
            </a:r>
            <a:r>
              <a:rPr lang="de-AT" sz="1600" dirty="0" smtClean="0"/>
              <a:t>dition / TDH 800 herunterladen</a:t>
            </a:r>
          </a:p>
          <a:p>
            <a:pPr marL="0" indent="0">
              <a:buNone/>
            </a:pPr>
            <a:r>
              <a:rPr lang="de-AT" sz="1600" dirty="0" smtClean="0"/>
              <a:t>       Hierzu gehen sie bitte wie folgt vor:</a:t>
            </a:r>
          </a:p>
          <a:p>
            <a:pPr>
              <a:buFont typeface="Arial" panose="020B0604020202020204" pitchFamily="34" charset="0"/>
              <a:buChar char="•"/>
            </a:pPr>
            <a:r>
              <a:rPr lang="de-AT" sz="1600" dirty="0" smtClean="0"/>
              <a:t>Stellen sie sicher, das die Netzwerkschnittstelle ihres </a:t>
            </a:r>
            <a:r>
              <a:rPr lang="de-AT" sz="1600" dirty="0" err="1" smtClean="0"/>
              <a:t>PC´s</a:t>
            </a:r>
            <a:r>
              <a:rPr lang="de-AT" sz="1600" dirty="0" smtClean="0"/>
              <a:t> im selben Bereich ist wie die der Kopfstelle (TDX / TDH 800 Default. 192.168.0.100)</a:t>
            </a:r>
          </a:p>
          <a:p>
            <a:pPr>
              <a:buFont typeface="Arial" panose="020B0604020202020204" pitchFamily="34" charset="0"/>
              <a:buChar char="•"/>
            </a:pPr>
            <a:r>
              <a:rPr lang="de-AT" sz="1600" dirty="0" smtClean="0"/>
              <a:t>Verbinden sie sich mit der TDX (192.168.0.100) und loggen sie sich mit dem Standartpasswort (triax1234) ein (sofern keine eigenen Daten vergeben wurden)</a:t>
            </a:r>
          </a:p>
          <a:p>
            <a:pPr>
              <a:buFont typeface="Arial" panose="020B0604020202020204" pitchFamily="34" charset="0"/>
              <a:buChar char="•"/>
            </a:pPr>
            <a:r>
              <a:rPr lang="de-AT" sz="1600" dirty="0" smtClean="0"/>
              <a:t>Wählen sie im GUI aufeinanderfolgend folgende Schritte:</a:t>
            </a:r>
          </a:p>
          <a:p>
            <a:pPr>
              <a:buFont typeface="Arial" panose="020B0604020202020204" pitchFamily="34" charset="0"/>
              <a:buChar char="•"/>
            </a:pPr>
            <a:r>
              <a:rPr lang="de-AT" sz="1600" dirty="0" smtClean="0"/>
              <a:t>Admin – Systemwartung – Save </a:t>
            </a:r>
            <a:r>
              <a:rPr lang="de-AT" sz="1600" dirty="0" err="1" smtClean="0"/>
              <a:t>Equipmentfile</a:t>
            </a:r>
            <a:endParaRPr lang="de-AT" sz="1600" dirty="0" smtClean="0"/>
          </a:p>
          <a:p>
            <a:pPr>
              <a:buFont typeface="Arial" panose="020B0604020202020204" pitchFamily="34" charset="0"/>
              <a:buChar char="•"/>
            </a:pPr>
            <a:r>
              <a:rPr lang="de-AT" sz="1600" dirty="0" smtClean="0"/>
              <a:t>Wählen sie „Speichern“ (Ordner Download) oder „Speichern unter“ (Zielordner)</a:t>
            </a:r>
          </a:p>
          <a:p>
            <a:pPr marL="0" indent="0">
              <a:buNone/>
            </a:pPr>
            <a:r>
              <a:rPr lang="de-AT" sz="1600" dirty="0"/>
              <a:t> </a:t>
            </a:r>
            <a:r>
              <a:rPr lang="de-AT" sz="1600" dirty="0" smtClean="0"/>
              <a:t>      um das </a:t>
            </a:r>
            <a:r>
              <a:rPr lang="de-AT" sz="1600" dirty="0" err="1" smtClean="0"/>
              <a:t>Equipmentfile</a:t>
            </a:r>
            <a:r>
              <a:rPr lang="de-AT" sz="1600" dirty="0" smtClean="0"/>
              <a:t> auf ihrem PC zu speichern.</a:t>
            </a:r>
          </a:p>
          <a:p>
            <a:endParaRPr lang="de-AT" sz="1600" dirty="0" smtClean="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10</a:t>
            </a:fld>
            <a:endParaRPr lang="en-GB"/>
          </a:p>
        </p:txBody>
      </p:sp>
    </p:spTree>
    <p:extLst>
      <p:ext uri="{BB962C8B-B14F-4D97-AF65-F5344CB8AC3E}">
        <p14:creationId xmlns:p14="http://schemas.microsoft.com/office/powerpoint/2010/main" val="2027568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TDX GUI – Download des </a:t>
            </a:r>
            <a:r>
              <a:rPr lang="de-AT" sz="2000" dirty="0" err="1" smtClean="0"/>
              <a:t>Equipmentfiles</a:t>
            </a:r>
            <a:endParaRPr lang="de-AT" sz="2000"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11</a:t>
            </a:fld>
            <a:endParaRPr lang="en-GB"/>
          </a:p>
        </p:txBody>
      </p:sp>
      <p:pic>
        <p:nvPicPr>
          <p:cNvPr id="8195"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053498"/>
            <a:ext cx="4248471" cy="3534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0697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Upload des </a:t>
            </a:r>
            <a:r>
              <a:rPr lang="de-AT" sz="2000" dirty="0" err="1" smtClean="0"/>
              <a:t>Equipmentfiles</a:t>
            </a:r>
            <a:r>
              <a:rPr lang="de-AT" sz="2000" dirty="0" smtClean="0"/>
              <a:t> im PRT Tool</a:t>
            </a:r>
            <a:endParaRPr lang="de-AT" sz="2000" dirty="0"/>
          </a:p>
        </p:txBody>
      </p:sp>
      <p:sp>
        <p:nvSpPr>
          <p:cNvPr id="3" name="Inhaltsplatzhalter 2"/>
          <p:cNvSpPr>
            <a:spLocks noGrp="1"/>
          </p:cNvSpPr>
          <p:nvPr>
            <p:ph idx="1"/>
          </p:nvPr>
        </p:nvSpPr>
        <p:spPr>
          <a:xfrm>
            <a:off x="467544" y="1126828"/>
            <a:ext cx="8229600" cy="3394472"/>
          </a:xfrm>
        </p:spPr>
        <p:txBody>
          <a:bodyPr>
            <a:normAutofit/>
          </a:bodyPr>
          <a:lstStyle/>
          <a:p>
            <a:r>
              <a:rPr lang="de-AT" sz="1600" dirty="0" smtClean="0"/>
              <a:t>Klicken sie bei Upload </a:t>
            </a:r>
            <a:r>
              <a:rPr lang="de-AT" sz="1600" dirty="0" err="1" smtClean="0"/>
              <a:t>Equipmentfile</a:t>
            </a:r>
            <a:r>
              <a:rPr lang="de-AT" sz="1600" dirty="0" smtClean="0"/>
              <a:t> auf „Durchsuchen“ und wählen sie </a:t>
            </a:r>
          </a:p>
          <a:p>
            <a:pPr marL="0" indent="0">
              <a:buNone/>
            </a:pPr>
            <a:r>
              <a:rPr lang="de-AT" sz="1600" dirty="0"/>
              <a:t> </a:t>
            </a:r>
            <a:r>
              <a:rPr lang="de-AT" sz="1600" dirty="0" smtClean="0"/>
              <a:t>      den Zielordner, indem sie das </a:t>
            </a:r>
            <a:r>
              <a:rPr lang="de-AT" sz="1600" dirty="0" err="1"/>
              <a:t>E</a:t>
            </a:r>
            <a:r>
              <a:rPr lang="de-AT" sz="1600" dirty="0" err="1" smtClean="0"/>
              <a:t>quipmentfile</a:t>
            </a:r>
            <a:r>
              <a:rPr lang="de-AT" sz="1600" dirty="0" smtClean="0"/>
              <a:t> zuvor gespeichert haben.</a:t>
            </a:r>
            <a:endParaRPr lang="de-AT" sz="1600" dirty="0"/>
          </a:p>
          <a:p>
            <a:r>
              <a:rPr lang="de-AT" sz="1600" dirty="0" smtClean="0"/>
              <a:t>Wählen sie das </a:t>
            </a:r>
            <a:r>
              <a:rPr lang="de-AT" sz="1600" dirty="0" err="1" smtClean="0"/>
              <a:t>Equipmentfile</a:t>
            </a:r>
            <a:r>
              <a:rPr lang="de-AT" sz="1600" dirty="0" smtClean="0"/>
              <a:t> aus und klicken sie auf öffnen.</a:t>
            </a:r>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12</a:t>
            </a:fld>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178" y="2139702"/>
            <a:ext cx="4070830"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8100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a:t>Upload des </a:t>
            </a:r>
            <a:r>
              <a:rPr lang="de-AT" sz="2000" dirty="0" err="1"/>
              <a:t>Equipmentfiles</a:t>
            </a:r>
            <a:r>
              <a:rPr lang="de-AT" sz="2000" dirty="0"/>
              <a:t> im PRT Tool</a:t>
            </a:r>
          </a:p>
        </p:txBody>
      </p:sp>
      <p:sp>
        <p:nvSpPr>
          <p:cNvPr id="3" name="Inhaltsplatzhalter 2"/>
          <p:cNvSpPr>
            <a:spLocks noGrp="1"/>
          </p:cNvSpPr>
          <p:nvPr>
            <p:ph idx="1"/>
          </p:nvPr>
        </p:nvSpPr>
        <p:spPr/>
        <p:txBody>
          <a:bodyPr>
            <a:normAutofit/>
          </a:bodyPr>
          <a:lstStyle/>
          <a:p>
            <a:r>
              <a:rPr lang="de-AT" sz="1600" dirty="0" smtClean="0"/>
              <a:t>Das </a:t>
            </a:r>
            <a:r>
              <a:rPr lang="de-AT" sz="1600" dirty="0" err="1" smtClean="0"/>
              <a:t>Equipmentfile</a:t>
            </a:r>
            <a:r>
              <a:rPr lang="de-AT" sz="1600" dirty="0" smtClean="0"/>
              <a:t> wird nun ins PRT Tool hochgeladen.</a:t>
            </a:r>
          </a:p>
          <a:p>
            <a:endParaRPr lang="de-AT" sz="1600" dirty="0"/>
          </a:p>
          <a:p>
            <a:endParaRPr lang="de-AT" sz="1600" dirty="0" smtClean="0"/>
          </a:p>
          <a:p>
            <a:endParaRPr lang="de-AT" sz="1600" dirty="0" smtClean="0"/>
          </a:p>
          <a:p>
            <a:endParaRPr lang="de-AT" sz="1600" dirty="0"/>
          </a:p>
          <a:p>
            <a:r>
              <a:rPr lang="de-AT" sz="1600" dirty="0" smtClean="0"/>
              <a:t>Klicken sie auf „Upload Solution“ </a:t>
            </a:r>
            <a:r>
              <a:rPr lang="de-AT" sz="1600" smtClean="0"/>
              <a:t>und die Systemdaten </a:t>
            </a:r>
            <a:r>
              <a:rPr lang="de-AT" sz="1600" dirty="0" smtClean="0"/>
              <a:t>ihrer Kopfstelle werden</a:t>
            </a:r>
          </a:p>
          <a:p>
            <a:pPr marL="0" indent="0">
              <a:buNone/>
            </a:pPr>
            <a:r>
              <a:rPr lang="de-AT" sz="1600" dirty="0" smtClean="0"/>
              <a:t>       übernommen</a:t>
            </a:r>
            <a:endParaRPr lang="de-AT" sz="1600" dirty="0"/>
          </a:p>
          <a:p>
            <a:endParaRPr lang="de-AT" sz="1600" dirty="0" smtClean="0"/>
          </a:p>
          <a:p>
            <a:endParaRPr lang="de-AT" sz="1600"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13</a:t>
            </a:fld>
            <a:endParaRPr lang="en-GB"/>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707654"/>
            <a:ext cx="6757988" cy="5643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8639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Gesamtübersicht ihrer Systemlösung</a:t>
            </a:r>
            <a:endParaRPr lang="de-AT" sz="2000" dirty="0"/>
          </a:p>
        </p:txBody>
      </p:sp>
      <p:sp>
        <p:nvSpPr>
          <p:cNvPr id="3" name="Inhaltsplatzhalter 2"/>
          <p:cNvSpPr>
            <a:spLocks noGrp="1"/>
          </p:cNvSpPr>
          <p:nvPr>
            <p:ph idx="1"/>
          </p:nvPr>
        </p:nvSpPr>
        <p:spPr/>
        <p:txBody>
          <a:bodyPr>
            <a:normAutofit/>
          </a:bodyPr>
          <a:lstStyle/>
          <a:p>
            <a:pPr marL="0" indent="0">
              <a:buNone/>
            </a:pPr>
            <a:endParaRPr lang="de-AT" sz="1600"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14</a:t>
            </a:fld>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1131590"/>
            <a:ext cx="4260533" cy="3471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1449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Online </a:t>
            </a:r>
            <a:r>
              <a:rPr lang="de-AT" sz="2000" dirty="0"/>
              <a:t>B</a:t>
            </a:r>
            <a:r>
              <a:rPr lang="de-AT" sz="2000" dirty="0" smtClean="0"/>
              <a:t>estellung des Installation Keys</a:t>
            </a:r>
            <a:endParaRPr lang="de-AT" sz="2000" dirty="0"/>
          </a:p>
        </p:txBody>
      </p:sp>
      <p:sp>
        <p:nvSpPr>
          <p:cNvPr id="3" name="Inhaltsplatzhalter 2"/>
          <p:cNvSpPr>
            <a:spLocks noGrp="1"/>
          </p:cNvSpPr>
          <p:nvPr>
            <p:ph idx="1"/>
          </p:nvPr>
        </p:nvSpPr>
        <p:spPr>
          <a:xfrm>
            <a:off x="395536" y="1419622"/>
            <a:ext cx="8229600" cy="2811759"/>
          </a:xfrm>
        </p:spPr>
        <p:txBody>
          <a:bodyPr>
            <a:normAutofit/>
          </a:bodyPr>
          <a:lstStyle/>
          <a:p>
            <a:r>
              <a:rPr lang="de-AT" sz="1600" dirty="0" smtClean="0"/>
              <a:t>Im GUI der TDX wird nun noch „TDX not Registered“ angezeigt.</a:t>
            </a:r>
          </a:p>
          <a:p>
            <a:r>
              <a:rPr lang="de-AT" sz="1600" dirty="0" smtClean="0"/>
              <a:t>Um dies abzuschließen, müssen sie im Bereich „Add New </a:t>
            </a:r>
            <a:r>
              <a:rPr lang="de-AT" sz="1600" dirty="0" err="1" smtClean="0"/>
              <a:t>Licences</a:t>
            </a:r>
            <a:r>
              <a:rPr lang="de-AT" sz="1600" dirty="0" smtClean="0"/>
              <a:t>“</a:t>
            </a:r>
          </a:p>
          <a:p>
            <a:pPr marL="0" indent="0">
              <a:buNone/>
            </a:pPr>
            <a:r>
              <a:rPr lang="de-AT" sz="1600" dirty="0"/>
              <a:t> </a:t>
            </a:r>
            <a:r>
              <a:rPr lang="de-AT" sz="1600" dirty="0" smtClean="0"/>
              <a:t>      im PRT Tool den „Installation Key“ ordern.</a:t>
            </a:r>
          </a:p>
          <a:p>
            <a:pPr marL="0" indent="0">
              <a:buNone/>
            </a:pPr>
            <a:r>
              <a:rPr lang="de-AT" sz="1600" dirty="0"/>
              <a:t> </a:t>
            </a:r>
            <a:r>
              <a:rPr lang="de-AT" sz="1600" dirty="0" smtClean="0"/>
              <a:t>      Gehen sie wie folgt vor:</a:t>
            </a:r>
          </a:p>
          <a:p>
            <a:r>
              <a:rPr lang="de-AT" sz="1600" dirty="0" smtClean="0"/>
              <a:t>Klicken sie auf den Button „Add </a:t>
            </a:r>
            <a:r>
              <a:rPr lang="de-AT" sz="1600" dirty="0" err="1" smtClean="0"/>
              <a:t>new</a:t>
            </a:r>
            <a:r>
              <a:rPr lang="de-AT" sz="1600" dirty="0" smtClean="0"/>
              <a:t> </a:t>
            </a:r>
            <a:r>
              <a:rPr lang="de-AT" sz="1600" dirty="0" err="1" smtClean="0"/>
              <a:t>Licences</a:t>
            </a:r>
            <a:r>
              <a:rPr lang="de-AT" sz="1600" dirty="0" smtClean="0"/>
              <a:t>“ im PRT Tool</a:t>
            </a:r>
          </a:p>
          <a:p>
            <a:endParaRPr lang="de-AT" sz="1600" dirty="0"/>
          </a:p>
          <a:p>
            <a:endParaRPr lang="de-AT" sz="1600" dirty="0" smtClean="0"/>
          </a:p>
          <a:p>
            <a:endParaRPr lang="de-AT" sz="1600" dirty="0" smtClean="0"/>
          </a:p>
          <a:p>
            <a:r>
              <a:rPr lang="de-AT" sz="1600" dirty="0" smtClean="0"/>
              <a:t>Nun erscheint eine Auswahl mit allen verfügbaren TDX Lizenzen</a:t>
            </a:r>
            <a:endParaRPr lang="de-AT" sz="1600" dirty="0"/>
          </a:p>
          <a:p>
            <a:endParaRPr lang="de-AT" sz="1600" dirty="0" smtClean="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15</a:t>
            </a:fld>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053903"/>
            <a:ext cx="7208520" cy="541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4843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a:t>Online Bestellung des Installation Keys</a:t>
            </a:r>
          </a:p>
        </p:txBody>
      </p:sp>
      <p:sp>
        <p:nvSpPr>
          <p:cNvPr id="3" name="Inhaltsplatzhalter 2"/>
          <p:cNvSpPr>
            <a:spLocks noGrp="1"/>
          </p:cNvSpPr>
          <p:nvPr>
            <p:ph idx="1"/>
          </p:nvPr>
        </p:nvSpPr>
        <p:spPr/>
        <p:txBody>
          <a:bodyPr>
            <a:normAutofit/>
          </a:bodyPr>
          <a:lstStyle/>
          <a:p>
            <a:r>
              <a:rPr lang="de-AT" sz="1600" dirty="0" smtClean="0"/>
              <a:t>Durch klicken auf die „Products“ Line öffnet sich das Auswahlfenster.</a:t>
            </a:r>
          </a:p>
          <a:p>
            <a:r>
              <a:rPr lang="de-AT" sz="1600" dirty="0" smtClean="0"/>
              <a:t>Wählen sie nun die gewünschte Lizenz aus.</a:t>
            </a:r>
            <a:endParaRPr lang="de-AT" sz="1600"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16</a:t>
            </a:fld>
            <a:endParaRPr lang="en-GB"/>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851670"/>
            <a:ext cx="4160520" cy="26403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802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a:t>Online Bestellung des Installation Keys</a:t>
            </a:r>
          </a:p>
        </p:txBody>
      </p:sp>
      <p:sp>
        <p:nvSpPr>
          <p:cNvPr id="3" name="Inhaltsplatzhalter 2"/>
          <p:cNvSpPr>
            <a:spLocks noGrp="1"/>
          </p:cNvSpPr>
          <p:nvPr>
            <p:ph idx="1"/>
          </p:nvPr>
        </p:nvSpPr>
        <p:spPr>
          <a:xfrm>
            <a:off x="467544" y="1462869"/>
            <a:ext cx="8229600" cy="3125105"/>
          </a:xfrm>
        </p:spPr>
        <p:txBody>
          <a:bodyPr>
            <a:normAutofit/>
          </a:bodyPr>
          <a:lstStyle/>
          <a:p>
            <a:r>
              <a:rPr lang="de-AT" sz="1600" dirty="0" smtClean="0"/>
              <a:t>Bestätigen sie ihre </a:t>
            </a:r>
            <a:r>
              <a:rPr lang="de-AT" sz="1600" dirty="0"/>
              <a:t>A</a:t>
            </a:r>
            <a:r>
              <a:rPr lang="de-AT" sz="1600" dirty="0" smtClean="0"/>
              <a:t>uswahl  „OK</a:t>
            </a:r>
            <a:r>
              <a:rPr lang="de-AT" dirty="0" smtClean="0"/>
              <a:t>“</a:t>
            </a:r>
          </a:p>
          <a:p>
            <a:endParaRPr lang="de-AT" dirty="0"/>
          </a:p>
          <a:p>
            <a:endParaRPr lang="de-AT" dirty="0" smtClean="0"/>
          </a:p>
          <a:p>
            <a:endParaRPr lang="de-DE" dirty="0" smtClean="0"/>
          </a:p>
          <a:p>
            <a:endParaRPr lang="de-AT" dirty="0"/>
          </a:p>
          <a:p>
            <a:r>
              <a:rPr lang="de-AT" sz="1600" dirty="0" smtClean="0"/>
              <a:t>Mit der selben Vorgehensweise können sie </a:t>
            </a:r>
          </a:p>
          <a:p>
            <a:pPr marL="0" indent="0">
              <a:buNone/>
            </a:pPr>
            <a:r>
              <a:rPr lang="de-AT" sz="1600" dirty="0" smtClean="0"/>
              <a:t>       bei Bedarf nun weitere Lizenzen bestellen</a:t>
            </a:r>
          </a:p>
          <a:p>
            <a:endParaRPr lang="de-AT"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17</a:t>
            </a:fld>
            <a:endParaRPr lang="en-GB"/>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923678"/>
            <a:ext cx="4529513" cy="1584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875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a:t>Online Bestellung des Installation Keys</a:t>
            </a:r>
          </a:p>
        </p:txBody>
      </p:sp>
      <p:sp>
        <p:nvSpPr>
          <p:cNvPr id="3" name="Inhaltsplatzhalter 2"/>
          <p:cNvSpPr>
            <a:spLocks noGrp="1"/>
          </p:cNvSpPr>
          <p:nvPr>
            <p:ph idx="1"/>
          </p:nvPr>
        </p:nvSpPr>
        <p:spPr>
          <a:xfrm>
            <a:off x="395536" y="1203598"/>
            <a:ext cx="4176464" cy="3102993"/>
          </a:xfrm>
        </p:spPr>
        <p:txBody>
          <a:bodyPr>
            <a:normAutofit/>
          </a:bodyPr>
          <a:lstStyle/>
          <a:p>
            <a:r>
              <a:rPr lang="de-AT" sz="1600" dirty="0" smtClean="0"/>
              <a:t>Setzen sie nun den Haken bei „i </a:t>
            </a:r>
            <a:r>
              <a:rPr lang="de-AT" sz="1600" dirty="0" err="1" smtClean="0"/>
              <a:t>agree</a:t>
            </a:r>
            <a:r>
              <a:rPr lang="de-AT" sz="1600" dirty="0" smtClean="0"/>
              <a:t> </a:t>
            </a:r>
            <a:r>
              <a:rPr lang="de-AT" sz="1600" dirty="0" err="1" smtClean="0"/>
              <a:t>to</a:t>
            </a:r>
            <a:r>
              <a:rPr lang="de-AT" sz="1600" dirty="0" smtClean="0"/>
              <a:t> </a:t>
            </a:r>
            <a:r>
              <a:rPr lang="de-AT" sz="1600" dirty="0" err="1" smtClean="0"/>
              <a:t>the</a:t>
            </a:r>
            <a:r>
              <a:rPr lang="de-AT" sz="1600" dirty="0" smtClean="0"/>
              <a:t> </a:t>
            </a:r>
            <a:r>
              <a:rPr lang="de-AT" sz="1600" dirty="0" err="1" smtClean="0"/>
              <a:t>terms</a:t>
            </a:r>
            <a:r>
              <a:rPr lang="de-AT" sz="1600" dirty="0" smtClean="0"/>
              <a:t> </a:t>
            </a:r>
            <a:r>
              <a:rPr lang="de-AT" sz="1600" dirty="0" err="1" smtClean="0"/>
              <a:t>of</a:t>
            </a:r>
            <a:r>
              <a:rPr lang="de-AT" sz="1600" dirty="0" smtClean="0"/>
              <a:t> </a:t>
            </a:r>
            <a:r>
              <a:rPr lang="de-AT" sz="1600" dirty="0" err="1" smtClean="0"/>
              <a:t>service</a:t>
            </a:r>
            <a:r>
              <a:rPr lang="de-AT" sz="1600" dirty="0" smtClean="0"/>
              <a:t>“</a:t>
            </a:r>
          </a:p>
          <a:p>
            <a:pPr marL="0" indent="0">
              <a:buNone/>
            </a:pPr>
            <a:r>
              <a:rPr lang="de-AT" sz="1600" dirty="0" smtClean="0"/>
              <a:t>       und bestätigen sie das mit </a:t>
            </a:r>
            <a:r>
              <a:rPr lang="de-AT" sz="1600" dirty="0" err="1" smtClean="0"/>
              <a:t>Accept</a:t>
            </a:r>
            <a:r>
              <a:rPr lang="de-AT" sz="1600" dirty="0" smtClean="0"/>
              <a:t>.</a:t>
            </a:r>
            <a:endParaRPr lang="de-AT" sz="1600"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18</a:t>
            </a:fld>
            <a:endParaRPr lang="en-GB"/>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1059582"/>
            <a:ext cx="3240360" cy="3582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1322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a:t>Online Bestellung des Installation Keys</a:t>
            </a:r>
          </a:p>
        </p:txBody>
      </p:sp>
      <p:sp>
        <p:nvSpPr>
          <p:cNvPr id="3" name="Inhaltsplatzhalter 2"/>
          <p:cNvSpPr>
            <a:spLocks noGrp="1"/>
          </p:cNvSpPr>
          <p:nvPr>
            <p:ph idx="1"/>
          </p:nvPr>
        </p:nvSpPr>
        <p:spPr>
          <a:xfrm>
            <a:off x="467544" y="1275606"/>
            <a:ext cx="8229600" cy="3168352"/>
          </a:xfrm>
        </p:spPr>
        <p:txBody>
          <a:bodyPr>
            <a:normAutofit fontScale="32500" lnSpcReduction="20000"/>
          </a:bodyPr>
          <a:lstStyle/>
          <a:p>
            <a:r>
              <a:rPr lang="de-AT" sz="4000" dirty="0" smtClean="0"/>
              <a:t>Klicken sie nun auf „Save Solution“</a:t>
            </a:r>
          </a:p>
          <a:p>
            <a:endParaRPr lang="de-AT" sz="1600" dirty="0"/>
          </a:p>
          <a:p>
            <a:endParaRPr lang="de-AT" sz="1600" dirty="0" smtClean="0"/>
          </a:p>
          <a:p>
            <a:endParaRPr lang="de-AT" sz="1600" dirty="0"/>
          </a:p>
          <a:p>
            <a:endParaRPr lang="de-AT" sz="1600" dirty="0" smtClean="0"/>
          </a:p>
          <a:p>
            <a:endParaRPr lang="de-AT" sz="1600" dirty="0"/>
          </a:p>
          <a:p>
            <a:endParaRPr lang="de-AT" sz="1600" dirty="0" smtClean="0"/>
          </a:p>
          <a:p>
            <a:endParaRPr lang="de-AT" sz="1600" dirty="0"/>
          </a:p>
          <a:p>
            <a:endParaRPr lang="de-AT" sz="1600" dirty="0" smtClean="0"/>
          </a:p>
          <a:p>
            <a:endParaRPr lang="de-AT" sz="1600" dirty="0"/>
          </a:p>
          <a:p>
            <a:endParaRPr lang="de-AT" sz="1600" dirty="0" smtClean="0"/>
          </a:p>
          <a:p>
            <a:pPr>
              <a:buFont typeface="Arial" panose="020B0604020202020204" pitchFamily="34" charset="0"/>
              <a:buChar char="•"/>
            </a:pPr>
            <a:endParaRPr lang="de-AT" sz="4000" dirty="0" smtClean="0"/>
          </a:p>
          <a:p>
            <a:pPr>
              <a:buFont typeface="Arial" panose="020B0604020202020204" pitchFamily="34" charset="0"/>
              <a:buChar char="•"/>
            </a:pPr>
            <a:r>
              <a:rPr lang="de-AT" sz="4000" dirty="0" smtClean="0"/>
              <a:t>Geben </a:t>
            </a:r>
            <a:r>
              <a:rPr lang="de-AT" sz="4000" dirty="0"/>
              <a:t>sie nun ihre Mailadresse ein und schließen sie die </a:t>
            </a:r>
            <a:r>
              <a:rPr lang="de-AT" sz="4000" dirty="0" smtClean="0"/>
              <a:t>Lizenzbestellung</a:t>
            </a:r>
          </a:p>
          <a:p>
            <a:pPr marL="0" indent="0">
              <a:buNone/>
            </a:pPr>
            <a:r>
              <a:rPr lang="de-AT" sz="4000" dirty="0" smtClean="0"/>
              <a:t>        mit „Save“ ab. Sie erhalten umgehend den „Aktivierungscode“ per Mail.</a:t>
            </a:r>
            <a:endParaRPr lang="de-AT" sz="4000" dirty="0"/>
          </a:p>
          <a:p>
            <a:pPr marL="0" indent="0">
              <a:buNone/>
            </a:pPr>
            <a:r>
              <a:rPr lang="de-AT" sz="3400" dirty="0" smtClean="0"/>
              <a:t>        </a:t>
            </a:r>
            <a:endParaRPr lang="de-AT" sz="3400" dirty="0"/>
          </a:p>
          <a:p>
            <a:endParaRPr lang="de-AT" sz="1600" dirty="0" smtClean="0"/>
          </a:p>
          <a:p>
            <a:endParaRPr lang="de-AT" sz="1600" dirty="0"/>
          </a:p>
          <a:p>
            <a:endParaRPr lang="de-AT" sz="1600" dirty="0" smtClean="0"/>
          </a:p>
          <a:p>
            <a:endParaRPr lang="de-AT" sz="1600" dirty="0"/>
          </a:p>
          <a:p>
            <a:endParaRPr lang="de-AT" sz="1600" dirty="0" smtClean="0"/>
          </a:p>
          <a:p>
            <a:endParaRPr lang="de-AT" sz="1600" dirty="0" smtClean="0"/>
          </a:p>
          <a:p>
            <a:endParaRPr lang="de-AT" sz="1600" dirty="0"/>
          </a:p>
          <a:p>
            <a:endParaRPr lang="de-AT" sz="1600" dirty="0" smtClean="0"/>
          </a:p>
          <a:p>
            <a:endParaRPr lang="de-AT" sz="1600" dirty="0"/>
          </a:p>
          <a:p>
            <a:endParaRPr lang="de-AT" sz="1600" dirty="0" smtClean="0"/>
          </a:p>
          <a:p>
            <a:endParaRPr lang="de-AT" sz="1600" dirty="0"/>
          </a:p>
          <a:p>
            <a:endParaRPr lang="de-AT" sz="1600" dirty="0" smtClean="0"/>
          </a:p>
          <a:p>
            <a:endParaRPr lang="de-AT" sz="1600" dirty="0" smtClean="0"/>
          </a:p>
          <a:p>
            <a:pPr marL="0" indent="0">
              <a:buNone/>
            </a:pPr>
            <a:r>
              <a:rPr lang="de-AT" sz="1900" dirty="0" smtClean="0"/>
              <a:t>   </a:t>
            </a:r>
          </a:p>
          <a:p>
            <a:endParaRPr lang="de-AT" sz="1900"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19</a:t>
            </a:fld>
            <a:endParaRPr lang="en-GB"/>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364" y="1635646"/>
            <a:ext cx="541782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40" y="3072363"/>
            <a:ext cx="3360420" cy="10115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4395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Unser PRT Tool finden sie unter www.triax.at</a:t>
            </a:r>
            <a:endParaRPr lang="de-AT" sz="2000" dirty="0"/>
          </a:p>
        </p:txBody>
      </p:sp>
      <p:sp>
        <p:nvSpPr>
          <p:cNvPr id="3" name="Inhaltsplatzhalter 2"/>
          <p:cNvSpPr>
            <a:spLocks noGrp="1"/>
          </p:cNvSpPr>
          <p:nvPr>
            <p:ph idx="1"/>
          </p:nvPr>
        </p:nvSpPr>
        <p:spPr>
          <a:xfrm>
            <a:off x="467544" y="1131590"/>
            <a:ext cx="8229600" cy="3394472"/>
          </a:xfrm>
        </p:spPr>
        <p:txBody>
          <a:bodyPr>
            <a:normAutofit/>
          </a:bodyPr>
          <a:lstStyle/>
          <a:p>
            <a:endParaRPr lang="de-AT" sz="1600" dirty="0" smtClean="0"/>
          </a:p>
          <a:p>
            <a:r>
              <a:rPr lang="de-AT" sz="1600" dirty="0" smtClean="0"/>
              <a:t>Melden sie sich auf unserer Homepage mit ihrem Helpdesk Login an</a:t>
            </a:r>
          </a:p>
          <a:p>
            <a:pPr marL="0" indent="0">
              <a:buNone/>
            </a:pPr>
            <a:r>
              <a:rPr lang="de-AT" sz="1000" dirty="0" smtClean="0"/>
              <a:t>           (Für den Erhalt ihrer „Helpdesk“ Zugangsdaten registrieren sie sich bitte auf unserer Homepage unter </a:t>
            </a:r>
          </a:p>
          <a:p>
            <a:pPr marL="0" indent="0">
              <a:buNone/>
            </a:pPr>
            <a:r>
              <a:rPr lang="de-AT" sz="1000" dirty="0" smtClean="0"/>
              <a:t>           </a:t>
            </a:r>
            <a:r>
              <a:rPr lang="de-AT" sz="1000" dirty="0" smtClean="0">
                <a:hlinkClick r:id="rId2"/>
              </a:rPr>
              <a:t>www.triax.at</a:t>
            </a:r>
            <a:r>
              <a:rPr lang="de-AT" sz="1000" dirty="0" smtClean="0"/>
              <a:t> oder kontaktieren sie ihren regionalen Verkaufsberater</a:t>
            </a:r>
            <a:r>
              <a:rPr lang="de-AT" sz="1000" dirty="0"/>
              <a:t>.</a:t>
            </a:r>
            <a:r>
              <a:rPr lang="de-AT" sz="1000" dirty="0" smtClean="0"/>
              <a:t>  (Triax DE: </a:t>
            </a:r>
            <a:r>
              <a:rPr lang="de-AT" sz="1000" dirty="0" smtClean="0">
                <a:hlinkClick r:id="rId3"/>
              </a:rPr>
              <a:t>www.triax.de</a:t>
            </a:r>
            <a:r>
              <a:rPr lang="de-AT" sz="1000" dirty="0" smtClean="0"/>
              <a:t>)</a:t>
            </a:r>
          </a:p>
          <a:p>
            <a:pPr marL="0" indent="0">
              <a:buNone/>
            </a:pPr>
            <a:endParaRPr lang="de-AT" sz="1000" dirty="0" smtClean="0"/>
          </a:p>
          <a:p>
            <a:pPr marL="0" indent="0">
              <a:buNone/>
            </a:pPr>
            <a:endParaRPr lang="de-AT" sz="1000" dirty="0"/>
          </a:p>
          <a:p>
            <a:r>
              <a:rPr lang="de-AT" sz="1600" dirty="0" smtClean="0"/>
              <a:t>PRT Tool aufrufen:         </a:t>
            </a:r>
            <a:br>
              <a:rPr lang="de-AT" sz="1600" dirty="0" smtClean="0"/>
            </a:br>
            <a:r>
              <a:rPr lang="de-AT" sz="1600" dirty="0" smtClean="0"/>
              <a:t>Klicken sie hierfür zuerst auf „Anmelden“</a:t>
            </a:r>
          </a:p>
          <a:p>
            <a:endParaRPr lang="de-AT" sz="1600" dirty="0" smtClean="0"/>
          </a:p>
          <a:p>
            <a:endParaRPr lang="de-AT" sz="1600" dirty="0"/>
          </a:p>
          <a:p>
            <a:endParaRPr lang="de-AT" sz="1600" dirty="0" smtClean="0"/>
          </a:p>
          <a:p>
            <a:endParaRPr lang="de-AT" sz="1600" dirty="0"/>
          </a:p>
          <a:p>
            <a:pPr marL="0" indent="0">
              <a:buNone/>
            </a:pPr>
            <a:endParaRPr lang="de-AT" sz="1600" dirty="0" smtClean="0"/>
          </a:p>
          <a:p>
            <a:endParaRPr lang="de-AT" sz="1600" dirty="0"/>
          </a:p>
          <a:p>
            <a:endParaRPr lang="de-AT" sz="1600" dirty="0" smtClean="0"/>
          </a:p>
          <a:p>
            <a:endParaRPr lang="de-AT" sz="1600"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2</a:t>
            </a:fld>
            <a:endParaRPr lang="en-GB"/>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848" y="3003798"/>
            <a:ext cx="7056784"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Pfeil nach oben 6"/>
          <p:cNvSpPr/>
          <p:nvPr/>
        </p:nvSpPr>
        <p:spPr>
          <a:xfrm rot="6937237">
            <a:off x="6541918" y="2738345"/>
            <a:ext cx="192858" cy="550860"/>
          </a:xfrm>
          <a:prstGeom prst="upArrow">
            <a:avLst>
              <a:gd name="adj1" fmla="val 36532"/>
              <a:gd name="adj2" fmla="val 48977"/>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2886122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err="1" smtClean="0"/>
              <a:t>Aktivierungs</a:t>
            </a:r>
            <a:r>
              <a:rPr lang="de-AT" sz="2000" dirty="0" smtClean="0"/>
              <a:t> Key (</a:t>
            </a:r>
            <a:r>
              <a:rPr lang="de-AT" sz="2000" dirty="0" err="1" smtClean="0"/>
              <a:t>Licence</a:t>
            </a:r>
            <a:r>
              <a:rPr lang="de-AT" sz="2000" dirty="0" smtClean="0"/>
              <a:t> Key)</a:t>
            </a:r>
            <a:endParaRPr lang="de-AT" sz="2000" dirty="0"/>
          </a:p>
        </p:txBody>
      </p:sp>
      <p:sp>
        <p:nvSpPr>
          <p:cNvPr id="3" name="Inhaltsplatzhalter 2"/>
          <p:cNvSpPr>
            <a:spLocks noGrp="1"/>
          </p:cNvSpPr>
          <p:nvPr>
            <p:ph idx="1"/>
          </p:nvPr>
        </p:nvSpPr>
        <p:spPr/>
        <p:txBody>
          <a:bodyPr>
            <a:normAutofit/>
          </a:bodyPr>
          <a:lstStyle/>
          <a:p>
            <a:r>
              <a:rPr lang="de-AT" sz="1600" dirty="0" smtClean="0"/>
              <a:t>Öffnen sie das Mail und kopieren sie den „</a:t>
            </a:r>
            <a:r>
              <a:rPr lang="de-AT" sz="1600" dirty="0" err="1" smtClean="0"/>
              <a:t>Aktivierungs</a:t>
            </a:r>
            <a:r>
              <a:rPr lang="de-AT" sz="1600" dirty="0" smtClean="0"/>
              <a:t> Key.“</a:t>
            </a:r>
          </a:p>
          <a:p>
            <a:endParaRPr lang="de-AT" sz="1600"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20</a:t>
            </a:fld>
            <a:endParaRPr lang="en-GB"/>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491630"/>
            <a:ext cx="5688632" cy="360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853643"/>
            <a:ext cx="3258276" cy="2734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21803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Eintrag des </a:t>
            </a:r>
            <a:r>
              <a:rPr lang="de-AT" sz="2000" dirty="0" err="1" smtClean="0"/>
              <a:t>Aktivierungs</a:t>
            </a:r>
            <a:r>
              <a:rPr lang="de-AT" sz="2000" dirty="0" smtClean="0"/>
              <a:t> Keys (</a:t>
            </a:r>
            <a:r>
              <a:rPr lang="de-AT" sz="2000" dirty="0" err="1" smtClean="0"/>
              <a:t>Licence</a:t>
            </a:r>
            <a:r>
              <a:rPr lang="de-AT" sz="2000" dirty="0" smtClean="0"/>
              <a:t> Key) in die TDX</a:t>
            </a:r>
            <a:endParaRPr lang="de-AT" sz="2000" dirty="0"/>
          </a:p>
        </p:txBody>
      </p:sp>
      <p:sp>
        <p:nvSpPr>
          <p:cNvPr id="3" name="Inhaltsplatzhalter 2"/>
          <p:cNvSpPr>
            <a:spLocks noGrp="1"/>
          </p:cNvSpPr>
          <p:nvPr>
            <p:ph idx="1"/>
          </p:nvPr>
        </p:nvSpPr>
        <p:spPr>
          <a:xfrm>
            <a:off x="467544" y="1419622"/>
            <a:ext cx="8229600" cy="3024336"/>
          </a:xfrm>
        </p:spPr>
        <p:txBody>
          <a:bodyPr>
            <a:normAutofit/>
          </a:bodyPr>
          <a:lstStyle/>
          <a:p>
            <a:r>
              <a:rPr lang="de-AT" sz="1600" dirty="0" smtClean="0"/>
              <a:t>Hierzu </a:t>
            </a:r>
            <a:r>
              <a:rPr lang="de-AT" sz="1600" dirty="0"/>
              <a:t>gehen sie bitte wie folgt vor:</a:t>
            </a:r>
          </a:p>
          <a:p>
            <a:pPr>
              <a:buFont typeface="Arial" panose="020B0604020202020204" pitchFamily="34" charset="0"/>
              <a:buChar char="•"/>
            </a:pPr>
            <a:r>
              <a:rPr lang="de-AT" sz="1600" dirty="0"/>
              <a:t>Stellen sie sicher, das die Netzwerkschnittstelle ihres </a:t>
            </a:r>
            <a:r>
              <a:rPr lang="de-AT" sz="1600" dirty="0" err="1"/>
              <a:t>PC´s</a:t>
            </a:r>
            <a:r>
              <a:rPr lang="de-AT" sz="1600" dirty="0"/>
              <a:t> im selben Bereich ist wie die der Kopfstelle (TDX / TDH 800 Default. 192.168.0.100)</a:t>
            </a:r>
          </a:p>
          <a:p>
            <a:pPr>
              <a:buFont typeface="Arial" panose="020B0604020202020204" pitchFamily="34" charset="0"/>
              <a:buChar char="•"/>
            </a:pPr>
            <a:r>
              <a:rPr lang="de-AT" sz="1600" dirty="0"/>
              <a:t>Verbinden sie sich mit der TDX (192.168.0.100) und loggen sie sich mit dem Standartpasswort (triax1234) ein (sofern keine eigenen Daten vergeben wurden)</a:t>
            </a:r>
          </a:p>
          <a:p>
            <a:pPr>
              <a:buFont typeface="Arial" panose="020B0604020202020204" pitchFamily="34" charset="0"/>
              <a:buChar char="•"/>
            </a:pPr>
            <a:r>
              <a:rPr lang="de-AT" sz="1600" dirty="0"/>
              <a:t>Wählen sie im GUI aufeinanderfolgend folgende Schritte:</a:t>
            </a:r>
          </a:p>
          <a:p>
            <a:pPr>
              <a:buFont typeface="Arial" panose="020B0604020202020204" pitchFamily="34" charset="0"/>
              <a:buChar char="•"/>
            </a:pPr>
            <a:r>
              <a:rPr lang="de-AT" sz="1600" dirty="0"/>
              <a:t>Admin – </a:t>
            </a:r>
            <a:r>
              <a:rPr lang="de-AT" sz="1600" dirty="0" smtClean="0"/>
              <a:t>Lizenzverwaltung </a:t>
            </a:r>
          </a:p>
          <a:p>
            <a:pPr>
              <a:buFont typeface="Arial" panose="020B0604020202020204" pitchFamily="34" charset="0"/>
              <a:buChar char="•"/>
            </a:pPr>
            <a:r>
              <a:rPr lang="de-AT" sz="1600" dirty="0" smtClean="0"/>
              <a:t>Fügen sie den vorher kopierten </a:t>
            </a:r>
            <a:r>
              <a:rPr lang="de-AT" sz="1600" dirty="0" err="1" smtClean="0"/>
              <a:t>Aktivierungs</a:t>
            </a:r>
            <a:r>
              <a:rPr lang="de-AT" sz="1600" dirty="0" smtClean="0"/>
              <a:t> Key nun in das leere Feld</a:t>
            </a:r>
          </a:p>
          <a:p>
            <a:pPr marL="0" indent="0">
              <a:buNone/>
            </a:pPr>
            <a:r>
              <a:rPr lang="de-AT" sz="1600" dirty="0" smtClean="0"/>
              <a:t>      „Aktivierungsschlüssel ein und klicken sie auf „Aktivieren“</a:t>
            </a:r>
            <a:endParaRPr lang="de-AT" sz="1600" dirty="0"/>
          </a:p>
          <a:p>
            <a:pPr>
              <a:buFont typeface="Arial" panose="020B0604020202020204" pitchFamily="34" charset="0"/>
              <a:buChar char="•"/>
            </a:pPr>
            <a:endParaRPr lang="de-AT" sz="1600" dirty="0"/>
          </a:p>
          <a:p>
            <a:endParaRPr lang="de-AT" dirty="0"/>
          </a:p>
          <a:p>
            <a:endParaRPr lang="de-AT"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21</a:t>
            </a:fld>
            <a:endParaRPr lang="en-GB"/>
          </a:p>
        </p:txBody>
      </p:sp>
    </p:spTree>
    <p:extLst>
      <p:ext uri="{BB962C8B-B14F-4D97-AF65-F5344CB8AC3E}">
        <p14:creationId xmlns:p14="http://schemas.microsoft.com/office/powerpoint/2010/main" val="26807318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AT" sz="2000" dirty="0"/>
              <a:t>Eintrag des </a:t>
            </a:r>
            <a:r>
              <a:rPr lang="de-AT" sz="2000" dirty="0" err="1"/>
              <a:t>Aktivierungs</a:t>
            </a:r>
            <a:r>
              <a:rPr lang="de-AT" sz="2000" dirty="0"/>
              <a:t> Keys (</a:t>
            </a:r>
            <a:r>
              <a:rPr lang="de-AT" sz="2000" dirty="0" err="1"/>
              <a:t>Licence</a:t>
            </a:r>
            <a:r>
              <a:rPr lang="de-AT" sz="2000" dirty="0"/>
              <a:t> Key) in die TDX</a:t>
            </a:r>
          </a:p>
        </p:txBody>
      </p:sp>
      <p:sp>
        <p:nvSpPr>
          <p:cNvPr id="3" name="Inhaltsplatzhalter 2"/>
          <p:cNvSpPr>
            <a:spLocks noGrp="1"/>
          </p:cNvSpPr>
          <p:nvPr>
            <p:ph idx="1"/>
          </p:nvPr>
        </p:nvSpPr>
        <p:spPr/>
        <p:txBody>
          <a:bodyPr/>
          <a:lstStyle/>
          <a:p>
            <a:endParaRPr lang="de-AT" dirty="0" smtClean="0"/>
          </a:p>
          <a:p>
            <a:endParaRPr lang="de-AT" dirty="0"/>
          </a:p>
          <a:p>
            <a:endParaRPr lang="de-AT" dirty="0" smtClean="0"/>
          </a:p>
          <a:p>
            <a:r>
              <a:rPr lang="de-AT" sz="1600" dirty="0" smtClean="0"/>
              <a:t>Die „Installation Key Lizenz“ wird nun aktiviert und die die Registrierung</a:t>
            </a:r>
          </a:p>
          <a:p>
            <a:pPr marL="0" indent="0">
              <a:buNone/>
            </a:pPr>
            <a:r>
              <a:rPr lang="de-AT" sz="1600" dirty="0"/>
              <a:t> </a:t>
            </a:r>
            <a:r>
              <a:rPr lang="de-AT" sz="1600" dirty="0" smtClean="0"/>
              <a:t>      Ihrer Systemlösung im PRT Tool sowie die finale Aktivierung der TDX</a:t>
            </a:r>
          </a:p>
          <a:p>
            <a:pPr marL="0" indent="0">
              <a:buNone/>
            </a:pPr>
            <a:r>
              <a:rPr lang="de-AT" sz="1600" dirty="0" smtClean="0"/>
              <a:t>       ist nun abgeschlossen.</a:t>
            </a:r>
            <a:endParaRPr lang="de-AT" sz="1600"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22</a:t>
            </a:fld>
            <a:endParaRPr lang="en-GB"/>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592" y="1419622"/>
            <a:ext cx="7223760" cy="9677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31628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Überblick über ihre erfassten Systemlösungen</a:t>
            </a:r>
            <a:endParaRPr lang="de-AT" sz="2000" dirty="0"/>
          </a:p>
        </p:txBody>
      </p:sp>
      <p:sp>
        <p:nvSpPr>
          <p:cNvPr id="3" name="Inhaltsplatzhalter 2"/>
          <p:cNvSpPr>
            <a:spLocks noGrp="1"/>
          </p:cNvSpPr>
          <p:nvPr>
            <p:ph idx="1"/>
          </p:nvPr>
        </p:nvSpPr>
        <p:spPr/>
        <p:txBody>
          <a:bodyPr>
            <a:normAutofit/>
          </a:bodyPr>
          <a:lstStyle/>
          <a:p>
            <a:r>
              <a:rPr lang="de-AT" sz="1600" dirty="0" smtClean="0"/>
              <a:t>Sie können im PRT Tool jederzeit all ihre erfassten Lösungen</a:t>
            </a:r>
          </a:p>
          <a:p>
            <a:pPr marL="0" indent="0">
              <a:buNone/>
            </a:pPr>
            <a:r>
              <a:rPr lang="de-AT" sz="1600" dirty="0" smtClean="0"/>
              <a:t>       unter „</a:t>
            </a:r>
            <a:r>
              <a:rPr lang="de-AT" sz="1600" dirty="0" err="1" smtClean="0"/>
              <a:t>My</a:t>
            </a:r>
            <a:r>
              <a:rPr lang="de-AT" sz="1600" dirty="0" smtClean="0"/>
              <a:t> Solutions“ aufrufen und ggf. mit „Edit Solution“</a:t>
            </a:r>
          </a:p>
          <a:p>
            <a:pPr marL="0" indent="0">
              <a:buNone/>
            </a:pPr>
            <a:r>
              <a:rPr lang="de-AT" sz="1600" dirty="0"/>
              <a:t> </a:t>
            </a:r>
            <a:r>
              <a:rPr lang="de-AT" sz="1600" dirty="0" smtClean="0"/>
              <a:t>      bearbeiten oder ergänzen.</a:t>
            </a:r>
          </a:p>
          <a:p>
            <a:pPr marL="0" indent="0">
              <a:buNone/>
            </a:pPr>
            <a:r>
              <a:rPr lang="de-AT" sz="1600" dirty="0"/>
              <a:t> </a:t>
            </a:r>
            <a:r>
              <a:rPr lang="de-AT" sz="1600" dirty="0" smtClean="0"/>
              <a:t>      (z.B. erfassen von neuer Hardware, Kauf von Lizenzen …)</a:t>
            </a:r>
          </a:p>
          <a:p>
            <a:pPr marL="0" indent="0">
              <a:buNone/>
            </a:pPr>
            <a:endParaRPr lang="de-AT" sz="1600" dirty="0"/>
          </a:p>
          <a:p>
            <a:pPr marL="0" indent="0">
              <a:buNone/>
            </a:pPr>
            <a:endParaRPr lang="de-AT" sz="1600" dirty="0" smtClean="0"/>
          </a:p>
          <a:p>
            <a:pPr marL="0" indent="0">
              <a:buNone/>
            </a:pPr>
            <a:endParaRPr lang="de-AT" sz="1600"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23</a:t>
            </a:fld>
            <a:endParaRPr lang="en-GB"/>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745138"/>
            <a:ext cx="7115175" cy="1064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90771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23478"/>
            <a:ext cx="7099496" cy="857250"/>
          </a:xfrm>
        </p:spPr>
        <p:txBody>
          <a:bodyPr>
            <a:normAutofit/>
          </a:bodyPr>
          <a:lstStyle/>
          <a:p>
            <a:r>
              <a:rPr lang="de-AT" sz="2000" dirty="0" smtClean="0"/>
              <a:t>Support Team</a:t>
            </a:r>
            <a:endParaRPr lang="de-AT" sz="2000"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24</a:t>
            </a:fld>
            <a:endParaRPr lang="en-GB"/>
          </a:p>
        </p:txBody>
      </p:sp>
      <p:sp>
        <p:nvSpPr>
          <p:cNvPr id="8" name="Inhaltsplatzhalter 7"/>
          <p:cNvSpPr>
            <a:spLocks noGrp="1"/>
          </p:cNvSpPr>
          <p:nvPr>
            <p:ph idx="1"/>
          </p:nvPr>
        </p:nvSpPr>
        <p:spPr>
          <a:xfrm>
            <a:off x="467544" y="1131590"/>
            <a:ext cx="8229600" cy="3394472"/>
          </a:xfrm>
        </p:spPr>
        <p:txBody>
          <a:bodyPr>
            <a:normAutofit/>
          </a:bodyPr>
          <a:lstStyle/>
          <a:p>
            <a:pPr marL="0" indent="0">
              <a:buNone/>
            </a:pPr>
            <a:r>
              <a:rPr lang="de-AT" sz="1600" dirty="0" smtClean="0"/>
              <a:t>Sollten sie dennoch Fragen haben so erreichen sie unser Support Team Support Team wie folgt:</a:t>
            </a:r>
          </a:p>
          <a:p>
            <a:pPr marL="0" indent="0">
              <a:buNone/>
            </a:pPr>
            <a:endParaRPr lang="de-AT" sz="1600" dirty="0" smtClean="0"/>
          </a:p>
          <a:p>
            <a:pPr marL="0" indent="0">
              <a:buNone/>
            </a:pPr>
            <a:r>
              <a:rPr lang="de-AT" sz="1600" dirty="0"/>
              <a:t>  </a:t>
            </a:r>
            <a:r>
              <a:rPr lang="de-AT" sz="1600" dirty="0" smtClean="0"/>
              <a:t>     Triax Austria Support Team:</a:t>
            </a:r>
          </a:p>
          <a:p>
            <a:pPr marL="0" indent="0">
              <a:buNone/>
            </a:pPr>
            <a:r>
              <a:rPr lang="de-AT" sz="1600" dirty="0"/>
              <a:t> </a:t>
            </a:r>
            <a:r>
              <a:rPr lang="de-AT" sz="1600" dirty="0" smtClean="0"/>
              <a:t>      Denz Wolfgang, </a:t>
            </a:r>
            <a:r>
              <a:rPr lang="de-AT" sz="1600" dirty="0" smtClean="0"/>
              <a:t>Tel</a:t>
            </a:r>
            <a:r>
              <a:rPr lang="de-AT" sz="1600" dirty="0" smtClean="0"/>
              <a:t>: 05522/9007-463 Mail</a:t>
            </a:r>
            <a:r>
              <a:rPr lang="de-AT" sz="1600" b="1" dirty="0" smtClean="0"/>
              <a:t>: </a:t>
            </a:r>
            <a:r>
              <a:rPr lang="de-AT" sz="1600" b="1" dirty="0" smtClean="0">
                <a:solidFill>
                  <a:srgbClr val="C00000"/>
                </a:solidFill>
              </a:rPr>
              <a:t>support_at</a:t>
            </a:r>
            <a:r>
              <a:rPr lang="de-AT" sz="1600" b="1" dirty="0" smtClean="0">
                <a:solidFill>
                  <a:srgbClr val="C00000"/>
                </a:solidFill>
                <a:hlinkClick r:id="rId2"/>
              </a:rPr>
              <a:t>@triax.com</a:t>
            </a:r>
            <a:endParaRPr lang="de-AT" sz="1600" b="1" dirty="0" smtClean="0">
              <a:solidFill>
                <a:srgbClr val="C00000"/>
              </a:solidFill>
            </a:endParaRPr>
          </a:p>
          <a:p>
            <a:pPr marL="0" indent="0">
              <a:buNone/>
            </a:pPr>
            <a:r>
              <a:rPr lang="de-AT" sz="1600" dirty="0"/>
              <a:t> </a:t>
            </a:r>
            <a:r>
              <a:rPr lang="de-AT" sz="1600" dirty="0" smtClean="0"/>
              <a:t>      Renz Thomas, </a:t>
            </a:r>
            <a:r>
              <a:rPr lang="de-AT" sz="1600" dirty="0" smtClean="0"/>
              <a:t> Tel</a:t>
            </a:r>
            <a:r>
              <a:rPr lang="de-AT" sz="1600" dirty="0" smtClean="0"/>
              <a:t>: 05522/9007-349 Mail</a:t>
            </a:r>
            <a:r>
              <a:rPr lang="de-AT" sz="1600" dirty="0" smtClean="0"/>
              <a:t>:</a:t>
            </a:r>
            <a:r>
              <a:rPr lang="de-AT" sz="1600" dirty="0">
                <a:solidFill>
                  <a:srgbClr val="C00000"/>
                </a:solidFill>
              </a:rPr>
              <a:t> </a:t>
            </a:r>
            <a:r>
              <a:rPr lang="de-AT" sz="1600" b="1" dirty="0" smtClean="0">
                <a:solidFill>
                  <a:srgbClr val="C00000"/>
                </a:solidFill>
                <a:hlinkClick r:id="rId3"/>
              </a:rPr>
              <a:t>support_at@triax.com</a:t>
            </a:r>
            <a:endParaRPr lang="de-AT" sz="1600" b="1" dirty="0" smtClean="0">
              <a:solidFill>
                <a:srgbClr val="C00000"/>
              </a:solidFill>
            </a:endParaRPr>
          </a:p>
          <a:p>
            <a:pPr marL="0" indent="0">
              <a:buNone/>
            </a:pPr>
            <a:endParaRPr lang="de-AT" sz="1600" b="1" dirty="0" smtClean="0">
              <a:solidFill>
                <a:srgbClr val="C00000"/>
              </a:solidFill>
            </a:endParaRPr>
          </a:p>
          <a:p>
            <a:pPr marL="0" indent="0">
              <a:buNone/>
            </a:pPr>
            <a:r>
              <a:rPr lang="de-AT" sz="1600" dirty="0"/>
              <a:t> </a:t>
            </a:r>
            <a:r>
              <a:rPr lang="de-AT" sz="1600" dirty="0" smtClean="0"/>
              <a:t>      Triax Deutschland Support  Team:</a:t>
            </a:r>
          </a:p>
          <a:p>
            <a:pPr marL="0" indent="0">
              <a:buNone/>
            </a:pPr>
            <a:r>
              <a:rPr lang="de-AT" sz="1600" dirty="0"/>
              <a:t> </a:t>
            </a:r>
            <a:r>
              <a:rPr lang="de-AT" sz="1600" dirty="0" smtClean="0"/>
              <a:t>      </a:t>
            </a:r>
            <a:r>
              <a:rPr lang="de-AT" sz="1600" dirty="0" smtClean="0"/>
              <a:t>Seidenspinner </a:t>
            </a:r>
            <a:r>
              <a:rPr lang="de-AT" sz="1600" dirty="0" smtClean="0"/>
              <a:t>Matthias, </a:t>
            </a:r>
            <a:r>
              <a:rPr lang="de-AT" sz="1600" dirty="0" smtClean="0"/>
              <a:t>Tel</a:t>
            </a:r>
            <a:r>
              <a:rPr lang="de-AT" sz="1600" dirty="0" smtClean="0"/>
              <a:t>: +49 (0)7127/9234-167 Mail: </a:t>
            </a:r>
            <a:r>
              <a:rPr lang="de-AT" sz="1600" b="1" dirty="0" smtClean="0">
                <a:solidFill>
                  <a:srgbClr val="C00000"/>
                </a:solidFill>
                <a:hlinkClick r:id="rId4"/>
              </a:rPr>
              <a:t>support_de@triax.com</a:t>
            </a:r>
            <a:endParaRPr lang="de-AT" sz="1600" b="1" dirty="0" smtClean="0">
              <a:solidFill>
                <a:srgbClr val="C00000"/>
              </a:solidFill>
            </a:endParaRPr>
          </a:p>
          <a:p>
            <a:pPr marL="0" indent="0">
              <a:buNone/>
            </a:pPr>
            <a:r>
              <a:rPr lang="de-AT" sz="1600" b="1" dirty="0">
                <a:solidFill>
                  <a:srgbClr val="C00000"/>
                </a:solidFill>
              </a:rPr>
              <a:t> </a:t>
            </a:r>
            <a:r>
              <a:rPr lang="de-AT" sz="1600" b="1" dirty="0" smtClean="0">
                <a:solidFill>
                  <a:srgbClr val="C00000"/>
                </a:solidFill>
              </a:rPr>
              <a:t>      </a:t>
            </a:r>
            <a:r>
              <a:rPr lang="de-AT" sz="1600" dirty="0"/>
              <a:t>Pape Yannick, </a:t>
            </a:r>
            <a:r>
              <a:rPr lang="de-AT" sz="1600" dirty="0" smtClean="0"/>
              <a:t>Tel</a:t>
            </a:r>
            <a:r>
              <a:rPr lang="de-AT" sz="1600" dirty="0"/>
              <a:t>: +49 (0)7127/9234-160 Mail:</a:t>
            </a:r>
            <a:r>
              <a:rPr lang="de-AT" sz="1600" dirty="0">
                <a:solidFill>
                  <a:srgbClr val="C00000"/>
                </a:solidFill>
              </a:rPr>
              <a:t> </a:t>
            </a:r>
            <a:r>
              <a:rPr lang="de-AT" sz="1600" b="1" dirty="0">
                <a:solidFill>
                  <a:srgbClr val="C00000"/>
                </a:solidFill>
              </a:rPr>
              <a:t>support_de</a:t>
            </a:r>
            <a:r>
              <a:rPr lang="de-AT" sz="1600" b="1" dirty="0">
                <a:solidFill>
                  <a:srgbClr val="C00000"/>
                </a:solidFill>
                <a:hlinkClick r:id="rId2"/>
              </a:rPr>
              <a:t>@triax.com </a:t>
            </a:r>
            <a:endParaRPr lang="de-AT" sz="1600" b="1" dirty="0">
              <a:solidFill>
                <a:srgbClr val="C00000"/>
              </a:solidFill>
            </a:endParaRPr>
          </a:p>
          <a:p>
            <a:pPr marL="0" indent="0">
              <a:buNone/>
            </a:pPr>
            <a:endParaRPr lang="de-AT" sz="1600" dirty="0">
              <a:solidFill>
                <a:srgbClr val="C00000"/>
              </a:solidFill>
            </a:endParaRPr>
          </a:p>
          <a:p>
            <a:pPr marL="0" indent="0">
              <a:buNone/>
            </a:pPr>
            <a:endParaRPr lang="de-AT" sz="1600" dirty="0" smtClean="0">
              <a:solidFill>
                <a:srgbClr val="C00000"/>
              </a:solidFill>
            </a:endParaRPr>
          </a:p>
          <a:p>
            <a:pPr marL="0" indent="0">
              <a:buNone/>
            </a:pPr>
            <a:endParaRPr lang="de-AT" sz="1600" dirty="0">
              <a:solidFill>
                <a:srgbClr val="C00000"/>
              </a:solidFill>
            </a:endParaRPr>
          </a:p>
          <a:p>
            <a:pPr marL="0" indent="0">
              <a:buNone/>
            </a:pPr>
            <a:endParaRPr lang="de-AT" sz="1600" dirty="0">
              <a:solidFill>
                <a:srgbClr val="C00000"/>
              </a:solidFill>
            </a:endParaRPr>
          </a:p>
          <a:p>
            <a:pPr marL="0" indent="0">
              <a:buNone/>
            </a:pPr>
            <a:endParaRPr lang="de-AT" sz="1600" dirty="0"/>
          </a:p>
        </p:txBody>
      </p:sp>
    </p:spTree>
    <p:extLst>
      <p:ext uri="{BB962C8B-B14F-4D97-AF65-F5344CB8AC3E}">
        <p14:creationId xmlns:p14="http://schemas.microsoft.com/office/powerpoint/2010/main" val="28279579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400" dirty="0" err="1" smtClean="0"/>
              <a:t>Danke</a:t>
            </a:r>
            <a:r>
              <a:rPr lang="en-US" sz="2400" dirty="0" smtClean="0"/>
              <a:t> </a:t>
            </a:r>
            <a:br>
              <a:rPr lang="en-US" sz="2400" dirty="0" smtClean="0"/>
            </a:br>
            <a:r>
              <a:rPr lang="en-US" sz="2400" dirty="0" err="1" smtClean="0"/>
              <a:t>Ihr</a:t>
            </a:r>
            <a:r>
              <a:rPr lang="en-US" sz="2400" dirty="0" smtClean="0"/>
              <a:t> TRIAX SUPPORT TEAM</a:t>
            </a:r>
            <a:endParaRPr lang="en-GB" sz="2400" dirty="0"/>
          </a:p>
        </p:txBody>
      </p:sp>
      <p:sp>
        <p:nvSpPr>
          <p:cNvPr id="8" name="Text Placeholder 7"/>
          <p:cNvSpPr>
            <a:spLocks noGrp="1"/>
          </p:cNvSpPr>
          <p:nvPr>
            <p:ph type="body" idx="1"/>
          </p:nvPr>
        </p:nvSpPr>
        <p:spPr/>
        <p:txBody>
          <a:bodyPr/>
          <a:lstStyle/>
          <a:p>
            <a:r>
              <a:rPr lang="en-GB" dirty="0">
                <a:solidFill>
                  <a:srgbClr val="626365"/>
                </a:solidFill>
              </a:rPr>
              <a:t>Copyright © </a:t>
            </a:r>
            <a:r>
              <a:rPr lang="en-GB" dirty="0" smtClean="0">
                <a:solidFill>
                  <a:srgbClr val="626365"/>
                </a:solidFill>
              </a:rPr>
              <a:t>2016® </a:t>
            </a:r>
            <a:r>
              <a:rPr lang="en-GB" dirty="0">
                <a:solidFill>
                  <a:srgbClr val="626365"/>
                </a:solidFill>
              </a:rPr>
              <a:t>TRIAX. All rights reserved. The TRIAX Logo and TRIAX, TRIAX Multimedia are registered trademarks or trademarks of the TRIAX Company or its affiliates. All information in this presentation are subject to change without further notice and may only be distributed </a:t>
            </a:r>
            <a:r>
              <a:rPr lang="en-GB" dirty="0" smtClean="0">
                <a:solidFill>
                  <a:srgbClr val="626365"/>
                </a:solidFill>
              </a:rPr>
              <a:t>after </a:t>
            </a:r>
            <a:r>
              <a:rPr lang="en-GB" dirty="0">
                <a:solidFill>
                  <a:srgbClr val="626365"/>
                </a:solidFill>
              </a:rPr>
              <a:t>agreement with TRIAX.</a:t>
            </a:r>
            <a:endParaRPr lang="en-US" dirty="0"/>
          </a:p>
          <a:p>
            <a:endParaRPr lang="en-GB" dirty="0"/>
          </a:p>
        </p:txBody>
      </p:sp>
      <p:sp>
        <p:nvSpPr>
          <p:cNvPr id="4" name="Date Placeholder 3"/>
          <p:cNvSpPr>
            <a:spLocks noGrp="1"/>
          </p:cNvSpPr>
          <p:nvPr>
            <p:ph type="dt" sz="half" idx="10"/>
          </p:nvPr>
        </p:nvSpPr>
        <p:spPr/>
        <p:txBody>
          <a:bodyPr/>
          <a:lstStyle/>
          <a:p>
            <a:fld id="{FFC2F476-4DD7-42C7-A3D2-A4FA4F52DBD1}" type="datetime1">
              <a:rPr lang="en-GB" smtClean="0"/>
              <a:t>11/01/2017</a:t>
            </a:fld>
            <a:endParaRPr lang="en-GB"/>
          </a:p>
        </p:txBody>
      </p:sp>
      <p:sp>
        <p:nvSpPr>
          <p:cNvPr id="5" name="Footer Placeholder 4"/>
          <p:cNvSpPr>
            <a:spLocks noGrp="1"/>
          </p:cNvSpPr>
          <p:nvPr>
            <p:ph type="ftr" sz="quarter" idx="11"/>
          </p:nvPr>
        </p:nvSpPr>
        <p:spPr/>
        <p:txBody>
          <a:bodyPr/>
          <a:lstStyle/>
          <a:p>
            <a:r>
              <a:rPr lang="en-GB" smtClean="0"/>
              <a:t>2016, © TRIAX A/S</a:t>
            </a:r>
            <a:endParaRPr lang="en-GB"/>
          </a:p>
        </p:txBody>
      </p:sp>
      <p:sp>
        <p:nvSpPr>
          <p:cNvPr id="6" name="Slide Number Placeholder 5"/>
          <p:cNvSpPr>
            <a:spLocks noGrp="1"/>
          </p:cNvSpPr>
          <p:nvPr>
            <p:ph type="sldNum" sz="quarter" idx="12"/>
          </p:nvPr>
        </p:nvSpPr>
        <p:spPr/>
        <p:txBody>
          <a:bodyPr/>
          <a:lstStyle/>
          <a:p>
            <a:fld id="{B2671C5B-75A3-40B8-9AC6-E5B820EA461C}" type="slidenum">
              <a:rPr lang="en-GB" smtClean="0"/>
              <a:t>25</a:t>
            </a:fld>
            <a:endParaRPr lang="en-GB"/>
          </a:p>
        </p:txBody>
      </p:sp>
      <p:sp>
        <p:nvSpPr>
          <p:cNvPr id="2" name="Textfeld 1"/>
          <p:cNvSpPr txBox="1"/>
          <p:nvPr/>
        </p:nvSpPr>
        <p:spPr>
          <a:xfrm>
            <a:off x="251520" y="1419622"/>
            <a:ext cx="6336704" cy="400110"/>
          </a:xfrm>
          <a:prstGeom prst="rect">
            <a:avLst/>
          </a:prstGeom>
          <a:noFill/>
        </p:spPr>
        <p:txBody>
          <a:bodyPr wrap="square" rtlCol="0">
            <a:spAutoFit/>
          </a:bodyPr>
          <a:lstStyle/>
          <a:p>
            <a:r>
              <a:rPr lang="de-AT" sz="2000" dirty="0" smtClean="0"/>
              <a:t>Wir freuen uns über ihre Kontaktaufnahme</a:t>
            </a:r>
            <a:endParaRPr lang="de-AT" sz="2000" dirty="0"/>
          </a:p>
        </p:txBody>
      </p:sp>
    </p:spTree>
    <p:extLst>
      <p:ext uri="{BB962C8B-B14F-4D97-AF65-F5344CB8AC3E}">
        <p14:creationId xmlns:p14="http://schemas.microsoft.com/office/powerpoint/2010/main" val="3108300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AT" sz="2000" dirty="0"/>
              <a:t>Unser PRT Tool finden sie unter www.triax.at</a:t>
            </a:r>
          </a:p>
        </p:txBody>
      </p:sp>
      <p:sp>
        <p:nvSpPr>
          <p:cNvPr id="3" name="Inhaltsplatzhalter 2"/>
          <p:cNvSpPr>
            <a:spLocks noGrp="1"/>
          </p:cNvSpPr>
          <p:nvPr>
            <p:ph idx="1"/>
          </p:nvPr>
        </p:nvSpPr>
        <p:spPr/>
        <p:txBody>
          <a:bodyPr/>
          <a:lstStyle/>
          <a:p>
            <a:r>
              <a:rPr lang="de-AT" sz="1600" dirty="0"/>
              <a:t>Geben sie nun Benutzernamen und Passwort ein und klicken sie auf den </a:t>
            </a:r>
            <a:r>
              <a:rPr lang="de-AT" sz="1600" dirty="0" smtClean="0"/>
              <a:t>„Anmelden“ Button</a:t>
            </a:r>
            <a:endParaRPr lang="de-AT" sz="1600" dirty="0"/>
          </a:p>
          <a:p>
            <a:endParaRPr lang="de-AT" sz="1600" dirty="0"/>
          </a:p>
          <a:p>
            <a:endParaRPr lang="de-AT" dirty="0" smtClean="0"/>
          </a:p>
          <a:p>
            <a:endParaRPr lang="de-AT" dirty="0" smtClean="0"/>
          </a:p>
          <a:p>
            <a:endParaRPr lang="de-AT" dirty="0"/>
          </a:p>
          <a:p>
            <a:endParaRPr lang="de-AT"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3</a:t>
            </a:fld>
            <a:endParaRPr lang="en-GB"/>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851670"/>
            <a:ext cx="2735580" cy="1242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6009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Sie haben nun Zugang zur Triax Helpdesk Oberfläche</a:t>
            </a:r>
            <a:endParaRPr lang="de-AT" sz="2000"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4</a:t>
            </a:fld>
            <a:endParaRPr lang="en-GB"/>
          </a:p>
        </p:txBody>
      </p:sp>
      <p:sp>
        <p:nvSpPr>
          <p:cNvPr id="7" name="Inhaltsplatzhalter 6"/>
          <p:cNvSpPr>
            <a:spLocks noGrp="1"/>
          </p:cNvSpPr>
          <p:nvPr>
            <p:ph idx="1"/>
          </p:nvPr>
        </p:nvSpPr>
        <p:spPr>
          <a:xfrm>
            <a:off x="467544" y="1563638"/>
            <a:ext cx="8229600" cy="2811759"/>
          </a:xfrm>
        </p:spPr>
        <p:txBody>
          <a:bodyPr>
            <a:normAutofit/>
          </a:bodyPr>
          <a:lstStyle/>
          <a:p>
            <a:pPr marL="0" indent="0">
              <a:buNone/>
            </a:pPr>
            <a:r>
              <a:rPr lang="de-AT" sz="1600" dirty="0" smtClean="0"/>
              <a:t>Im Bereich Helpdesk finden sie eine Vielzahl unterschiedlicher Services und Informationen wie zum Beispiel:</a:t>
            </a:r>
          </a:p>
          <a:p>
            <a:endParaRPr lang="de-AT" sz="1600" dirty="0" smtClean="0"/>
          </a:p>
          <a:p>
            <a:r>
              <a:rPr lang="de-AT" sz="1600" dirty="0" smtClean="0"/>
              <a:t>TDX – TDH 800 Software</a:t>
            </a:r>
          </a:p>
          <a:p>
            <a:r>
              <a:rPr lang="de-AT" sz="1600" dirty="0" smtClean="0"/>
              <a:t>Anleitungen und Informationen zu unseren Produkten</a:t>
            </a:r>
          </a:p>
          <a:p>
            <a:r>
              <a:rPr lang="de-AT" sz="1600" dirty="0" smtClean="0"/>
              <a:t>Zugang zum Triax </a:t>
            </a:r>
            <a:r>
              <a:rPr lang="de-AT" sz="1600" dirty="0" err="1" smtClean="0"/>
              <a:t>Freshdesk</a:t>
            </a:r>
            <a:endParaRPr lang="de-AT" sz="1600" dirty="0" smtClean="0"/>
          </a:p>
          <a:p>
            <a:r>
              <a:rPr lang="de-AT" sz="1600" dirty="0" smtClean="0"/>
              <a:t>Produkt </a:t>
            </a:r>
            <a:r>
              <a:rPr lang="de-AT" sz="1600" dirty="0" err="1"/>
              <a:t>R</a:t>
            </a:r>
            <a:r>
              <a:rPr lang="de-AT" sz="1600" dirty="0" err="1" smtClean="0"/>
              <a:t>egistrierungs</a:t>
            </a:r>
            <a:r>
              <a:rPr lang="de-AT" sz="1600" dirty="0" smtClean="0"/>
              <a:t> Tool</a:t>
            </a:r>
          </a:p>
          <a:p>
            <a:endParaRPr lang="de-AT" sz="1600" dirty="0"/>
          </a:p>
        </p:txBody>
      </p:sp>
    </p:spTree>
    <p:extLst>
      <p:ext uri="{BB962C8B-B14F-4D97-AF65-F5344CB8AC3E}">
        <p14:creationId xmlns:p14="http://schemas.microsoft.com/office/powerpoint/2010/main" val="3865138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Helpdesk Übersicht</a:t>
            </a:r>
            <a:endParaRPr lang="de-AT" sz="2000"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5</a:t>
            </a:fld>
            <a:endParaRPr lang="en-GB"/>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6762" y="1473200"/>
            <a:ext cx="7610475" cy="284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4151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a:t>Helpdesk Übersicht</a:t>
            </a:r>
          </a:p>
        </p:txBody>
      </p:sp>
      <p:sp>
        <p:nvSpPr>
          <p:cNvPr id="3" name="Inhaltsplatzhalter 2"/>
          <p:cNvSpPr>
            <a:spLocks noGrp="1"/>
          </p:cNvSpPr>
          <p:nvPr>
            <p:ph idx="1"/>
          </p:nvPr>
        </p:nvSpPr>
        <p:spPr>
          <a:xfrm>
            <a:off x="467544" y="1419622"/>
            <a:ext cx="8229600" cy="3018655"/>
          </a:xfrm>
        </p:spPr>
        <p:txBody>
          <a:bodyPr>
            <a:normAutofit/>
          </a:bodyPr>
          <a:lstStyle/>
          <a:p>
            <a:r>
              <a:rPr lang="de-AT" sz="1600" dirty="0" smtClean="0"/>
              <a:t>Klicken </a:t>
            </a:r>
            <a:r>
              <a:rPr lang="de-AT" sz="1600" dirty="0"/>
              <a:t>sie auf </a:t>
            </a:r>
            <a:r>
              <a:rPr lang="de-AT" sz="1600" dirty="0" smtClean="0"/>
              <a:t>„Produkt </a:t>
            </a:r>
            <a:r>
              <a:rPr lang="de-AT" sz="1600" dirty="0" err="1" smtClean="0"/>
              <a:t>Registrierungs</a:t>
            </a:r>
            <a:r>
              <a:rPr lang="de-AT" sz="1600" dirty="0" smtClean="0"/>
              <a:t> Tool“ </a:t>
            </a:r>
            <a:r>
              <a:rPr lang="de-AT" sz="1600" dirty="0"/>
              <a:t>und </a:t>
            </a:r>
            <a:r>
              <a:rPr lang="de-AT" sz="1600" dirty="0" smtClean="0"/>
              <a:t>anschließend auf „Zugang zu Produkt </a:t>
            </a:r>
            <a:r>
              <a:rPr lang="de-AT" sz="1600" dirty="0" err="1"/>
              <a:t>R</a:t>
            </a:r>
            <a:r>
              <a:rPr lang="de-AT" sz="1600" dirty="0" err="1" smtClean="0"/>
              <a:t>egistrierungs</a:t>
            </a:r>
            <a:r>
              <a:rPr lang="de-AT" sz="1600" dirty="0" smtClean="0"/>
              <a:t> Tool“</a:t>
            </a:r>
          </a:p>
          <a:p>
            <a:pPr marL="0" indent="0">
              <a:buNone/>
            </a:pPr>
            <a:endParaRPr lang="de-AT" sz="1600" dirty="0"/>
          </a:p>
          <a:p>
            <a:pPr marL="0" indent="0">
              <a:buNone/>
            </a:pPr>
            <a:endParaRPr lang="de-AT" sz="1600"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6</a:t>
            </a:fld>
            <a:endParaRPr lang="en-GB"/>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211710"/>
            <a:ext cx="7848872" cy="2007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8692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a:t>Helpdesk Übersicht</a:t>
            </a:r>
          </a:p>
        </p:txBody>
      </p:sp>
      <p:sp>
        <p:nvSpPr>
          <p:cNvPr id="3" name="Inhaltsplatzhalter 2"/>
          <p:cNvSpPr>
            <a:spLocks noGrp="1"/>
          </p:cNvSpPr>
          <p:nvPr>
            <p:ph idx="1"/>
          </p:nvPr>
        </p:nvSpPr>
        <p:spPr/>
        <p:txBody>
          <a:bodyPr>
            <a:normAutofit/>
          </a:bodyPr>
          <a:lstStyle/>
          <a:p>
            <a:r>
              <a:rPr lang="de-AT" sz="1600" dirty="0" smtClean="0"/>
              <a:t>Bitte bedenken sie, das grundsätzlich alle TDX Black </a:t>
            </a:r>
            <a:r>
              <a:rPr lang="de-AT" sz="1600" dirty="0"/>
              <a:t>E</a:t>
            </a:r>
            <a:r>
              <a:rPr lang="de-AT" sz="1600" dirty="0" smtClean="0"/>
              <a:t>dition / TDH 800</a:t>
            </a:r>
          </a:p>
          <a:p>
            <a:pPr marL="0" indent="0">
              <a:buNone/>
            </a:pPr>
            <a:r>
              <a:rPr lang="de-AT" sz="1600" dirty="0"/>
              <a:t> </a:t>
            </a:r>
            <a:r>
              <a:rPr lang="de-AT" sz="1600" dirty="0" smtClean="0"/>
              <a:t>      Systemlösungen im PRT Tool registriert sein müssen für die sie die</a:t>
            </a:r>
          </a:p>
          <a:p>
            <a:pPr marL="0" indent="0">
              <a:buNone/>
            </a:pPr>
            <a:r>
              <a:rPr lang="de-AT" sz="1600" dirty="0"/>
              <a:t> </a:t>
            </a:r>
            <a:r>
              <a:rPr lang="de-AT" sz="1600" dirty="0" smtClean="0"/>
              <a:t>      erforderliche Servicevereinbarung mit „Triax“ unterzeichnet haben.</a:t>
            </a:r>
          </a:p>
          <a:p>
            <a:pPr marL="0" indent="0">
              <a:buNone/>
            </a:pPr>
            <a:endParaRPr lang="de-AT" sz="1600" dirty="0" smtClean="0"/>
          </a:p>
          <a:p>
            <a:r>
              <a:rPr lang="de-AT" sz="1600" dirty="0" smtClean="0"/>
              <a:t>Die Registrierung ihrer Systemlösung bietet ihnen eine Menge Vorteile:</a:t>
            </a:r>
          </a:p>
          <a:p>
            <a:pPr lvl="1"/>
            <a:r>
              <a:rPr lang="de-AT" sz="1400" dirty="0" smtClean="0"/>
              <a:t>Sie können jegliche Art von Files (XML File, Anlagenspezifische Informationen wie z.B. Standort, technischer Ansprechpartner, Bilder </a:t>
            </a:r>
            <a:r>
              <a:rPr lang="de-AT" sz="1400" dirty="0" err="1" smtClean="0"/>
              <a:t>ect</a:t>
            </a:r>
            <a:r>
              <a:rPr lang="de-AT" sz="1400" dirty="0" smtClean="0"/>
              <a:t>.) passend zu jeder einzelnen Systemlösung in ihrem persönlichen PRT Bereich hochladen.</a:t>
            </a:r>
          </a:p>
          <a:p>
            <a:pPr lvl="1"/>
            <a:r>
              <a:rPr lang="de-AT" sz="1400" dirty="0" err="1" smtClean="0"/>
              <a:t>Weiters</a:t>
            </a:r>
            <a:r>
              <a:rPr lang="de-AT" sz="1400" dirty="0" smtClean="0"/>
              <a:t> können sie schnell und unkompliziert eventuell erforderliche Lizenzen bestellen (z. B. IP Lizenzen aller Art </a:t>
            </a:r>
            <a:r>
              <a:rPr lang="de-AT" sz="1400" dirty="0" err="1" smtClean="0"/>
              <a:t>ect</a:t>
            </a:r>
            <a:r>
              <a:rPr lang="de-AT" sz="1400" dirty="0" smtClean="0"/>
              <a:t>.)</a:t>
            </a:r>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7</a:t>
            </a:fld>
            <a:endParaRPr lang="en-GB"/>
          </a:p>
        </p:txBody>
      </p:sp>
    </p:spTree>
    <p:extLst>
      <p:ext uri="{BB962C8B-B14F-4D97-AF65-F5344CB8AC3E}">
        <p14:creationId xmlns:p14="http://schemas.microsoft.com/office/powerpoint/2010/main" val="2902946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000" dirty="0" smtClean="0"/>
              <a:t>Registrierung</a:t>
            </a:r>
            <a:endParaRPr lang="de-AT" sz="2000" dirty="0"/>
          </a:p>
        </p:txBody>
      </p:sp>
      <p:sp>
        <p:nvSpPr>
          <p:cNvPr id="3" name="Inhaltsplatzhalter 2"/>
          <p:cNvSpPr>
            <a:spLocks noGrp="1"/>
          </p:cNvSpPr>
          <p:nvPr>
            <p:ph idx="1"/>
          </p:nvPr>
        </p:nvSpPr>
        <p:spPr>
          <a:xfrm>
            <a:off x="467544" y="1491630"/>
            <a:ext cx="8229600" cy="2811759"/>
          </a:xfrm>
        </p:spPr>
        <p:txBody>
          <a:bodyPr>
            <a:normAutofit/>
          </a:bodyPr>
          <a:lstStyle/>
          <a:p>
            <a:r>
              <a:rPr lang="de-AT" sz="1600" dirty="0" smtClean="0"/>
              <a:t>Wählen sie „Add New Solution“ um ihre Systemlösung zu registrieren</a:t>
            </a:r>
          </a:p>
          <a:p>
            <a:endParaRPr lang="de-AT" sz="1600" dirty="0"/>
          </a:p>
          <a:p>
            <a:endParaRPr lang="de-AT" sz="1600" dirty="0" smtClean="0"/>
          </a:p>
          <a:p>
            <a:endParaRPr lang="de-AT" sz="1600" dirty="0"/>
          </a:p>
          <a:p>
            <a:endParaRPr lang="de-AT" sz="1600" dirty="0" smtClean="0"/>
          </a:p>
          <a:p>
            <a:endParaRPr lang="de-AT" sz="1600" dirty="0"/>
          </a:p>
          <a:p>
            <a:endParaRPr lang="de-AT" sz="1600" dirty="0" smtClean="0"/>
          </a:p>
          <a:p>
            <a:endParaRPr lang="de-AT" sz="1600" dirty="0"/>
          </a:p>
          <a:p>
            <a:endParaRPr lang="de-AT" sz="1600" dirty="0" smtClean="0"/>
          </a:p>
          <a:p>
            <a:endParaRPr lang="de-AT" sz="1600" dirty="0"/>
          </a:p>
          <a:p>
            <a:endParaRPr lang="de-AT" sz="1600" dirty="0" smtClean="0"/>
          </a:p>
          <a:p>
            <a:endParaRPr lang="de-AT" sz="1600" dirty="0"/>
          </a:p>
          <a:p>
            <a:endParaRPr lang="de-AT" sz="1600" dirty="0" smtClean="0"/>
          </a:p>
          <a:p>
            <a:endParaRPr lang="de-AT" sz="1600" dirty="0"/>
          </a:p>
          <a:p>
            <a:endParaRPr lang="de-AT" sz="1600" dirty="0" smtClean="0"/>
          </a:p>
          <a:p>
            <a:endParaRPr lang="de-AT" sz="1600" dirty="0"/>
          </a:p>
          <a:p>
            <a:endParaRPr lang="de-AT" sz="1600" dirty="0" smtClean="0"/>
          </a:p>
          <a:p>
            <a:endParaRPr lang="de-AT" sz="1600"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8</a:t>
            </a:fld>
            <a:endParaRPr lang="en-GB"/>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923678"/>
            <a:ext cx="4957763" cy="1614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6456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000" dirty="0"/>
              <a:t>Registrierung</a:t>
            </a:r>
            <a:endParaRPr lang="de-AT" sz="2000" dirty="0"/>
          </a:p>
        </p:txBody>
      </p:sp>
      <p:sp>
        <p:nvSpPr>
          <p:cNvPr id="3" name="Inhaltsplatzhalter 2"/>
          <p:cNvSpPr>
            <a:spLocks noGrp="1"/>
          </p:cNvSpPr>
          <p:nvPr>
            <p:ph idx="1"/>
          </p:nvPr>
        </p:nvSpPr>
        <p:spPr/>
        <p:txBody>
          <a:bodyPr>
            <a:normAutofit/>
          </a:bodyPr>
          <a:lstStyle/>
          <a:p>
            <a:r>
              <a:rPr lang="de-AT" sz="1600" dirty="0" smtClean="0"/>
              <a:t>Tragen sie nun die Daten ihrer Systemlösung in die vorgesehenen Felder ein</a:t>
            </a:r>
          </a:p>
          <a:p>
            <a:r>
              <a:rPr lang="de-AT" sz="1600" dirty="0" smtClean="0"/>
              <a:t>Wählen sie bitte unter „SLA Level“ den SLA Level aus, den sie in ihrer </a:t>
            </a:r>
          </a:p>
          <a:p>
            <a:pPr marL="0" indent="0">
              <a:buNone/>
            </a:pPr>
            <a:r>
              <a:rPr lang="de-AT" sz="1600" dirty="0" smtClean="0"/>
              <a:t>       Servicevereinbarung definiert haben.</a:t>
            </a:r>
            <a:endParaRPr lang="de-AT" sz="1600" dirty="0"/>
          </a:p>
        </p:txBody>
      </p:sp>
      <p:sp>
        <p:nvSpPr>
          <p:cNvPr id="4" name="Datumsplatzhalter 3"/>
          <p:cNvSpPr>
            <a:spLocks noGrp="1"/>
          </p:cNvSpPr>
          <p:nvPr>
            <p:ph type="dt" sz="half" idx="10"/>
          </p:nvPr>
        </p:nvSpPr>
        <p:spPr/>
        <p:txBody>
          <a:bodyPr/>
          <a:lstStyle/>
          <a:p>
            <a:fld id="{E0C9147B-4853-41C1-87AD-37B4533FC224}" type="datetime1">
              <a:rPr lang="en-GB" smtClean="0"/>
              <a:t>11/01/2017</a:t>
            </a:fld>
            <a:endParaRPr lang="en-GB"/>
          </a:p>
        </p:txBody>
      </p:sp>
      <p:sp>
        <p:nvSpPr>
          <p:cNvPr id="5" name="Fußzeilenplatzhalter 4"/>
          <p:cNvSpPr>
            <a:spLocks noGrp="1"/>
          </p:cNvSpPr>
          <p:nvPr>
            <p:ph type="ftr" sz="quarter" idx="11"/>
          </p:nvPr>
        </p:nvSpPr>
        <p:spPr/>
        <p:txBody>
          <a:bodyPr/>
          <a:lstStyle/>
          <a:p>
            <a:r>
              <a:rPr lang="en-GB" smtClean="0"/>
              <a:t>2016, © TRIAX A/S</a:t>
            </a:r>
            <a:endParaRPr lang="en-GB"/>
          </a:p>
        </p:txBody>
      </p:sp>
      <p:sp>
        <p:nvSpPr>
          <p:cNvPr id="6" name="Foliennummernplatzhalter 5"/>
          <p:cNvSpPr>
            <a:spLocks noGrp="1"/>
          </p:cNvSpPr>
          <p:nvPr>
            <p:ph type="sldNum" sz="quarter" idx="12"/>
          </p:nvPr>
        </p:nvSpPr>
        <p:spPr/>
        <p:txBody>
          <a:bodyPr/>
          <a:lstStyle/>
          <a:p>
            <a:fld id="{B2671C5B-75A3-40B8-9AC6-E5B820EA461C}" type="slidenum">
              <a:rPr lang="en-GB" smtClean="0"/>
              <a:t>9</a:t>
            </a:fld>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5" y="2211710"/>
            <a:ext cx="5136466" cy="2376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2352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RIAX_PPT template_16_9">
  <a:themeElements>
    <a:clrScheme name="TRIAX">
      <a:dk1>
        <a:srgbClr val="636362"/>
      </a:dk1>
      <a:lt1>
        <a:srgbClr val="FFFFFF"/>
      </a:lt1>
      <a:dk2>
        <a:srgbClr val="BF3622"/>
      </a:dk2>
      <a:lt2>
        <a:srgbClr val="CECECF"/>
      </a:lt2>
      <a:accent1>
        <a:srgbClr val="12646E"/>
      </a:accent1>
      <a:accent2>
        <a:srgbClr val="BF3622"/>
      </a:accent2>
      <a:accent3>
        <a:srgbClr val="9BBB59"/>
      </a:accent3>
      <a:accent4>
        <a:srgbClr val="8064A2"/>
      </a:accent4>
      <a:accent5>
        <a:srgbClr val="1D1B10"/>
      </a:accent5>
      <a:accent6>
        <a:srgbClr val="F79646"/>
      </a:accent6>
      <a:hlink>
        <a:srgbClr val="BF3622"/>
      </a:hlink>
      <a:folHlink>
        <a:srgbClr val="12646E"/>
      </a:folHlink>
    </a:clrScheme>
    <a:fontScheme name="Custom 1">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TRIAX_PPT template_16_9</Template>
  <TotalTime>0</TotalTime>
  <Words>1229</Words>
  <Application>Microsoft Office PowerPoint</Application>
  <PresentationFormat>Bildschirmpräsentation (16:9)</PresentationFormat>
  <Paragraphs>251</Paragraphs>
  <Slides>25</Slides>
  <Notes>0</Notes>
  <HiddenSlides>0</HiddenSlides>
  <MMClips>0</MMClips>
  <ScaleCrop>false</ScaleCrop>
  <HeadingPairs>
    <vt:vector size="4" baseType="variant">
      <vt:variant>
        <vt:lpstr>Design</vt:lpstr>
      </vt:variant>
      <vt:variant>
        <vt:i4>1</vt:i4>
      </vt:variant>
      <vt:variant>
        <vt:lpstr>Folientitel</vt:lpstr>
      </vt:variant>
      <vt:variant>
        <vt:i4>25</vt:i4>
      </vt:variant>
    </vt:vector>
  </HeadingPairs>
  <TitlesOfParts>
    <vt:vector size="26" baseType="lpstr">
      <vt:lpstr>TRIAX_PPT template_16_9</vt:lpstr>
      <vt:lpstr>TDX Produkt Registrierungs Tool (PRT Tool)</vt:lpstr>
      <vt:lpstr>Unser PRT Tool finden sie unter www.triax.at</vt:lpstr>
      <vt:lpstr>Unser PRT Tool finden sie unter www.triax.at</vt:lpstr>
      <vt:lpstr>Sie haben nun Zugang zur Triax Helpdesk Oberfläche</vt:lpstr>
      <vt:lpstr>Helpdesk Übersicht</vt:lpstr>
      <vt:lpstr>Helpdesk Übersicht</vt:lpstr>
      <vt:lpstr>Helpdesk Übersicht</vt:lpstr>
      <vt:lpstr>Registrierung</vt:lpstr>
      <vt:lpstr>Registrierung</vt:lpstr>
      <vt:lpstr>Registrierung</vt:lpstr>
      <vt:lpstr>TDX GUI – Download des Equipmentfiles</vt:lpstr>
      <vt:lpstr>Upload des Equipmentfiles im PRT Tool</vt:lpstr>
      <vt:lpstr>Upload des Equipmentfiles im PRT Tool</vt:lpstr>
      <vt:lpstr>Gesamtübersicht ihrer Systemlösung</vt:lpstr>
      <vt:lpstr>Online Bestellung des Installation Keys</vt:lpstr>
      <vt:lpstr>Online Bestellung des Installation Keys</vt:lpstr>
      <vt:lpstr>Online Bestellung des Installation Keys</vt:lpstr>
      <vt:lpstr>Online Bestellung des Installation Keys</vt:lpstr>
      <vt:lpstr>Online Bestellung des Installation Keys</vt:lpstr>
      <vt:lpstr>Aktivierungs Key (Licence Key)</vt:lpstr>
      <vt:lpstr>Eintrag des Aktivierungs Keys (Licence Key) in die TDX</vt:lpstr>
      <vt:lpstr>Eintrag des Aktivierungs Keys (Licence Key) in die TDX</vt:lpstr>
      <vt:lpstr>Überblick über ihre erfassten Systemlösungen</vt:lpstr>
      <vt:lpstr>Support Team</vt:lpstr>
      <vt:lpstr>Danke  Ihr TRIAX SUPPORT TEAM</vt:lpstr>
    </vt:vector>
  </TitlesOfParts>
  <Company>NNH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Wolfgang Denz (WDE)</dc:creator>
  <cp:lastModifiedBy>Wolfgang Denz (WDE)</cp:lastModifiedBy>
  <cp:revision>79</cp:revision>
  <cp:lastPrinted>2016-01-07T13:38:55Z</cp:lastPrinted>
  <dcterms:created xsi:type="dcterms:W3CDTF">2017-01-10T12:32:32Z</dcterms:created>
  <dcterms:modified xsi:type="dcterms:W3CDTF">2017-01-11T14:49:29Z</dcterms:modified>
</cp:coreProperties>
</file>